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7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10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11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12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15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notesSlides/notesSlide16.xml" ContentType="application/vnd.openxmlformats-officedocument.presentationml.notesSlide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17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notesSlides/notesSlide20.xml" ContentType="application/vnd.openxmlformats-officedocument.presentationml.notesSlid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notesSlides/notesSlide21.xml" ContentType="application/vnd.openxmlformats-officedocument.presentationml.notesSlide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notesSlides/notesSlide22.xml" ContentType="application/vnd.openxmlformats-officedocument.presentationml.notesSlide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71" r:id="rId9"/>
    <p:sldId id="264" r:id="rId10"/>
    <p:sldId id="272" r:id="rId11"/>
    <p:sldId id="273" r:id="rId12"/>
    <p:sldId id="274" r:id="rId13"/>
    <p:sldId id="275" r:id="rId14"/>
    <p:sldId id="265" r:id="rId15"/>
    <p:sldId id="276" r:id="rId16"/>
    <p:sldId id="277" r:id="rId17"/>
    <p:sldId id="278" r:id="rId18"/>
    <p:sldId id="279" r:id="rId19"/>
    <p:sldId id="266" r:id="rId20"/>
    <p:sldId id="280" r:id="rId21"/>
    <p:sldId id="281" r:id="rId22"/>
    <p:sldId id="282" r:id="rId23"/>
    <p:sldId id="283" r:id="rId24"/>
    <p:sldId id="284" r:id="rId25"/>
    <p:sldId id="263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" userDrawn="1">
          <p15:clr>
            <a:srgbClr val="A4A3A4"/>
          </p15:clr>
        </p15:guide>
        <p15:guide id="2" orient="horz" pos="4190" userDrawn="1">
          <p15:clr>
            <a:srgbClr val="A4A3A4"/>
          </p15:clr>
        </p15:guide>
        <p15:guide id="3" pos="230" userDrawn="1">
          <p15:clr>
            <a:srgbClr val="A4A3A4"/>
          </p15:clr>
        </p15:guide>
        <p15:guide id="4" pos="7449" userDrawn="1">
          <p15:clr>
            <a:srgbClr val="A4A3A4"/>
          </p15:clr>
        </p15:guide>
        <p15:guide id="5" orient="horz" pos="561" userDrawn="1">
          <p15:clr>
            <a:srgbClr val="A4A3A4"/>
          </p15:clr>
        </p15:guide>
        <p15:guide id="6" orient="horz" pos="691" userDrawn="1">
          <p15:clr>
            <a:srgbClr val="A4A3A4"/>
          </p15:clr>
        </p15:guide>
        <p15:guide id="7" orient="horz" pos="4017" userDrawn="1">
          <p15:clr>
            <a:srgbClr val="A4A3A4"/>
          </p15:clr>
        </p15:guide>
        <p15:guide id="8" orient="horz" pos="3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98092"/>
    <a:srgbClr val="001B4D"/>
    <a:srgbClr val="A5ACAB"/>
    <a:srgbClr val="CDCDCD"/>
    <a:srgbClr val="ABEEFE"/>
    <a:srgbClr val="001C4E"/>
    <a:srgbClr val="F3F3F3"/>
    <a:srgbClr val="F7FCFE"/>
    <a:srgbClr val="FFFF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 autoAdjust="0"/>
    <p:restoredTop sz="94618" autoAdjust="0"/>
  </p:normalViewPr>
  <p:slideViewPr>
    <p:cSldViewPr snapToGrid="0" showGuides="1">
      <p:cViewPr varScale="1">
        <p:scale>
          <a:sx n="105" d="100"/>
          <a:sy n="105" d="100"/>
        </p:scale>
        <p:origin x="78" y="114"/>
      </p:cViewPr>
      <p:guideLst>
        <p:guide orient="horz" pos="129"/>
        <p:guide orient="horz" pos="4190"/>
        <p:guide pos="230"/>
        <p:guide pos="7449"/>
        <p:guide orient="horz" pos="561"/>
        <p:guide orient="horz" pos="691"/>
        <p:guide orient="horz" pos="4017"/>
        <p:guide orient="horz" pos="3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  <a:t>2018/1/25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38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243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8907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6409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5999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5380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0836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7729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071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6317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28651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657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5028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9445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1556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4826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4729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7502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108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9604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304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593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1039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104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2523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532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AEF3443-A81A-4203-85E4-77E694754D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EA62EE4-3A03-4C71-92E2-6CA6D7A628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53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doors dir="vert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3FAF7E1-8B76-46BC-A576-04CEE18A4A1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42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7C6B99B-7C67-4CE1-96FA-72CB93489852}"/>
              </a:ext>
            </a:extLst>
          </p:cNvPr>
          <p:cNvSpPr/>
          <p:nvPr userDrawn="1"/>
        </p:nvSpPr>
        <p:spPr>
          <a:xfrm>
            <a:off x="631898" y="268191"/>
            <a:ext cx="26981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98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119625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18ABCDC-2BCB-4AAF-8DB9-1873A4EB37BC}"/>
              </a:ext>
            </a:extLst>
          </p:cNvPr>
          <p:cNvSpPr/>
          <p:nvPr userDrawn="1"/>
        </p:nvSpPr>
        <p:spPr>
          <a:xfrm>
            <a:off x="631898" y="268191"/>
            <a:ext cx="26981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98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291248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CBF9CAD-F9D4-4E17-A001-3EB3C3B11768}"/>
              </a:ext>
            </a:extLst>
          </p:cNvPr>
          <p:cNvSpPr/>
          <p:nvPr userDrawn="1"/>
        </p:nvSpPr>
        <p:spPr>
          <a:xfrm>
            <a:off x="631898" y="268191"/>
            <a:ext cx="26981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98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132282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8B0CB35-34D4-455D-9037-20EFAF3027F7}"/>
              </a:ext>
            </a:extLst>
          </p:cNvPr>
          <p:cNvSpPr/>
          <p:nvPr userDrawn="1"/>
        </p:nvSpPr>
        <p:spPr>
          <a:xfrm>
            <a:off x="631898" y="268191"/>
            <a:ext cx="26981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980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36638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E2F8564-E29D-4038-9266-9D8BDC37D7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73BBCFB-C7ED-4D30-BF1B-BB5073219731}"/>
              </a:ext>
            </a:extLst>
          </p:cNvPr>
          <p:cNvSpPr/>
          <p:nvPr userDrawn="1"/>
        </p:nvSpPr>
        <p:spPr>
          <a:xfrm>
            <a:off x="-1" y="-1"/>
            <a:ext cx="12192000" cy="6858000"/>
          </a:xfrm>
          <a:prstGeom prst="rect">
            <a:avLst/>
          </a:prstGeom>
          <a:solidFill>
            <a:srgbClr val="001B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98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7" r:id="rId3"/>
    <p:sldLayoutId id="2147483672" r:id="rId4"/>
    <p:sldLayoutId id="2147483683" r:id="rId5"/>
    <p:sldLayoutId id="2147483684" r:id="rId6"/>
    <p:sldLayoutId id="2147483685" r:id="rId7"/>
  </p:sldLayoutIdLst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10" Type="http://schemas.openxmlformats.org/officeDocument/2006/relationships/notesSlide" Target="../notesSlides/notesSlide10.xml"/><Relationship Id="rId4" Type="http://schemas.openxmlformats.org/officeDocument/2006/relationships/tags" Target="../tags/tag29.xml"/><Relationship Id="rId9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5.xml"/><Relationship Id="rId4" Type="http://schemas.openxmlformats.org/officeDocument/2006/relationships/tags" Target="../tags/tag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47.xml"/><Relationship Id="rId3" Type="http://schemas.openxmlformats.org/officeDocument/2006/relationships/tags" Target="../tags/tag42.xml"/><Relationship Id="rId7" Type="http://schemas.openxmlformats.org/officeDocument/2006/relationships/tags" Target="../tags/tag46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10" Type="http://schemas.openxmlformats.org/officeDocument/2006/relationships/notesSlide" Target="../notesSlides/notesSlide13.xml"/><Relationship Id="rId4" Type="http://schemas.openxmlformats.org/officeDocument/2006/relationships/tags" Target="../tags/tag43.xml"/><Relationship Id="rId9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50.xml"/><Relationship Id="rId7" Type="http://schemas.openxmlformats.org/officeDocument/2006/relationships/tags" Target="../tags/tag54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9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3" Type="http://schemas.openxmlformats.org/officeDocument/2006/relationships/tags" Target="../tags/tag57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6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72.xml"/><Relationship Id="rId3" Type="http://schemas.openxmlformats.org/officeDocument/2006/relationships/tags" Target="../tags/tag67.xml"/><Relationship Id="rId7" Type="http://schemas.openxmlformats.org/officeDocument/2006/relationships/tags" Target="../tags/tag71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10" Type="http://schemas.openxmlformats.org/officeDocument/2006/relationships/notesSlide" Target="../notesSlides/notesSlide18.xml"/><Relationship Id="rId4" Type="http://schemas.openxmlformats.org/officeDocument/2006/relationships/tags" Target="../tags/tag68.xml"/><Relationship Id="rId9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7" Type="http://schemas.openxmlformats.org/officeDocument/2006/relationships/notesSlide" Target="../notesSlides/notesSlide20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77.xml"/><Relationship Id="rId4" Type="http://schemas.openxmlformats.org/officeDocument/2006/relationships/tags" Target="../tags/tag7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7" Type="http://schemas.openxmlformats.org/officeDocument/2006/relationships/notesSlide" Target="../notesSlides/notesSlide21.xml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2.xml"/><Relationship Id="rId4" Type="http://schemas.openxmlformats.org/officeDocument/2006/relationships/tags" Target="../tags/tag8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85.xml"/><Relationship Id="rId7" Type="http://schemas.openxmlformats.org/officeDocument/2006/relationships/notesSlide" Target="../notesSlides/notesSlide22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87.xml"/><Relationship Id="rId4" Type="http://schemas.openxmlformats.org/officeDocument/2006/relationships/tags" Target="../tags/tag8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notesSlide" Target="../notesSlides/notesSlide5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8.xml"/><Relationship Id="rId4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11.xml"/><Relationship Id="rId7" Type="http://schemas.openxmlformats.org/officeDocument/2006/relationships/slideLayout" Target="../slideLayouts/slideLayout4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3" Type="http://schemas.openxmlformats.org/officeDocument/2006/relationships/tags" Target="../tags/tag17.xml"/><Relationship Id="rId7" Type="http://schemas.openxmlformats.org/officeDocument/2006/relationships/tags" Target="../tags/tag21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9025ECE-4DB4-4F03-8F3F-DA3D3B0A06A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3" r="44155"/>
          <a:stretch/>
        </p:blipFill>
        <p:spPr>
          <a:xfrm>
            <a:off x="0" y="0"/>
            <a:ext cx="4093029" cy="6858000"/>
          </a:xfrm>
          <a:prstGeom prst="rect">
            <a:avLst/>
          </a:prstGeom>
        </p:spPr>
      </p:pic>
      <p:sp>
        <p:nvSpPr>
          <p:cNvPr id="7" name="TextBox 24">
            <a:extLst>
              <a:ext uri="{FF2B5EF4-FFF2-40B4-BE49-F238E27FC236}">
                <a16:creationId xmlns:a16="http://schemas.microsoft.com/office/drawing/2014/main" id="{EB7C5C3E-2DB9-47C0-9F01-161F85C15F51}"/>
              </a:ext>
            </a:extLst>
          </p:cNvPr>
          <p:cNvSpPr txBox="1"/>
          <p:nvPr/>
        </p:nvSpPr>
        <p:spPr>
          <a:xfrm>
            <a:off x="4757460" y="3929808"/>
            <a:ext cx="5926598" cy="584761"/>
          </a:xfrm>
          <a:prstGeom prst="rect">
            <a:avLst/>
          </a:prstGeom>
          <a:noFill/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wrap="none" lIns="91428" tIns="45713" rIns="91428" bIns="45713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工业</a:t>
            </a:r>
            <a:r>
              <a:rPr lang="en-US" altLang="zh-CN" sz="32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4.0/</a:t>
            </a:r>
            <a:r>
              <a:rPr lang="zh-CN" altLang="en-US" sz="32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机器人项目</a:t>
            </a:r>
            <a:r>
              <a:rPr lang="zh-CN" altLang="en-US" sz="32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商务计划书</a:t>
            </a:r>
            <a:endParaRPr lang="en-US" altLang="zh-CN" sz="320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FDE64F-0028-4BB5-8A34-39D1BFE695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9322" y="4606775"/>
            <a:ext cx="59180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rgbClr val="15A5B8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适用机器人项目，工业</a:t>
            </a:r>
            <a:r>
              <a:rPr lang="en-US" altLang="zh-CN" sz="1200" dirty="0">
                <a:solidFill>
                  <a:srgbClr val="15A5B8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4.0</a:t>
            </a:r>
            <a:r>
              <a:rPr lang="zh-CN" altLang="en-US" sz="1200" dirty="0">
                <a:solidFill>
                  <a:srgbClr val="15A5B8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，上市场路演，融资计划，投资合作、公司介绍、企业宣传等</a:t>
            </a:r>
            <a:endParaRPr lang="en-US" altLang="zh-CN" sz="1200" dirty="0">
              <a:solidFill>
                <a:srgbClr val="15A5B8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dirty="0">
              <a:solidFill>
                <a:srgbClr val="15A5B8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697869B3-9C19-4891-BE01-AFEB301F0D3F}"/>
              </a:ext>
            </a:extLst>
          </p:cNvPr>
          <p:cNvGrpSpPr/>
          <p:nvPr/>
        </p:nvGrpSpPr>
        <p:grpSpPr>
          <a:xfrm>
            <a:off x="10729272" y="2593094"/>
            <a:ext cx="208389" cy="208389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10" name="同心圆 17">
              <a:extLst>
                <a:ext uri="{FF2B5EF4-FFF2-40B4-BE49-F238E27FC236}">
                  <a16:creationId xmlns:a16="http://schemas.microsoft.com/office/drawing/2014/main" id="{847DEB5B-3F86-4381-95B4-D86CB0C1D61F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11AB4F4-1F03-45CF-A431-4A06811CFF7F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AD90E56-6FD9-4132-AC9C-883ACD38D24B}"/>
              </a:ext>
            </a:extLst>
          </p:cNvPr>
          <p:cNvGrpSpPr/>
          <p:nvPr/>
        </p:nvGrpSpPr>
        <p:grpSpPr>
          <a:xfrm>
            <a:off x="10937661" y="2812491"/>
            <a:ext cx="277920" cy="277920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20">
              <a:extLst>
                <a:ext uri="{FF2B5EF4-FFF2-40B4-BE49-F238E27FC236}">
                  <a16:creationId xmlns:a16="http://schemas.microsoft.com/office/drawing/2014/main" id="{8ED94EEA-AAB8-4140-AD73-DC16B68E4A62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0E370E66-74BD-4DA5-865F-7BB6CF764F58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</p:grpSp>
      <p:sp>
        <p:nvSpPr>
          <p:cNvPr id="15" name="椭圆 14">
            <a:extLst>
              <a:ext uri="{FF2B5EF4-FFF2-40B4-BE49-F238E27FC236}">
                <a16:creationId xmlns:a16="http://schemas.microsoft.com/office/drawing/2014/main" id="{87D99870-41C1-4FCE-BED4-CF6E688A092E}"/>
              </a:ext>
            </a:extLst>
          </p:cNvPr>
          <p:cNvSpPr/>
          <p:nvPr/>
        </p:nvSpPr>
        <p:spPr>
          <a:xfrm>
            <a:off x="10285373" y="5289376"/>
            <a:ext cx="667877" cy="667877"/>
          </a:xfrm>
          <a:prstGeom prst="ellipse">
            <a:avLst/>
          </a:prstGeom>
          <a:solidFill>
            <a:srgbClr val="098092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530078F-4C63-46DD-9B14-31840035A55B}"/>
              </a:ext>
            </a:extLst>
          </p:cNvPr>
          <p:cNvGrpSpPr/>
          <p:nvPr/>
        </p:nvGrpSpPr>
        <p:grpSpPr>
          <a:xfrm>
            <a:off x="9471190" y="5715215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7" name="同心圆 25">
              <a:extLst>
                <a:ext uri="{FF2B5EF4-FFF2-40B4-BE49-F238E27FC236}">
                  <a16:creationId xmlns:a16="http://schemas.microsoft.com/office/drawing/2014/main" id="{F35BEA73-C299-4B26-947C-8AC08C2282CA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  <a:latin typeface="微软雅黑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F99F141B-F2A7-479B-BCE7-08F2BC2C797B}"/>
                </a:ext>
              </a:extLst>
            </p:cNvPr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8F10955-F316-4CD1-9513-55CD3BAD5E1C}"/>
              </a:ext>
            </a:extLst>
          </p:cNvPr>
          <p:cNvGrpSpPr/>
          <p:nvPr/>
        </p:nvGrpSpPr>
        <p:grpSpPr>
          <a:xfrm>
            <a:off x="4547376" y="1996106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0" name="同心圆 28">
              <a:extLst>
                <a:ext uri="{FF2B5EF4-FFF2-40B4-BE49-F238E27FC236}">
                  <a16:creationId xmlns:a16="http://schemas.microsoft.com/office/drawing/2014/main" id="{2375BB40-B7F8-4105-BEFF-A4F12516AE58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98092"/>
                </a:solidFill>
                <a:latin typeface="微软雅黑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271C9A52-1B06-4687-9B3D-63570675CC56}"/>
                </a:ext>
              </a:extLst>
            </p:cNvPr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98092"/>
                </a:solidFill>
                <a:latin typeface="微软雅黑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BAFFCAF-E12C-4EA5-B0DD-66125703E2A0}"/>
              </a:ext>
            </a:extLst>
          </p:cNvPr>
          <p:cNvGrpSpPr/>
          <p:nvPr/>
        </p:nvGrpSpPr>
        <p:grpSpPr>
          <a:xfrm>
            <a:off x="11108436" y="4900021"/>
            <a:ext cx="544503" cy="5445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3" name="同心圆 31">
              <a:extLst>
                <a:ext uri="{FF2B5EF4-FFF2-40B4-BE49-F238E27FC236}">
                  <a16:creationId xmlns:a16="http://schemas.microsoft.com/office/drawing/2014/main" id="{78481261-451A-4DAF-9979-86341854D7BE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  <a:latin typeface="微软雅黑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8BE8DD1E-4850-41E9-A8FD-93F6C2265398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/>
              </a:endParaRPr>
            </a:p>
          </p:txBody>
        </p:sp>
      </p:grpSp>
      <p:sp>
        <p:nvSpPr>
          <p:cNvPr id="25" name="椭圆 24">
            <a:extLst>
              <a:ext uri="{FF2B5EF4-FFF2-40B4-BE49-F238E27FC236}">
                <a16:creationId xmlns:a16="http://schemas.microsoft.com/office/drawing/2014/main" id="{B5F80669-7D5B-4878-99BC-24C68C3F32CA}"/>
              </a:ext>
            </a:extLst>
          </p:cNvPr>
          <p:cNvSpPr/>
          <p:nvPr/>
        </p:nvSpPr>
        <p:spPr>
          <a:xfrm>
            <a:off x="8732204" y="5641882"/>
            <a:ext cx="366369" cy="366369"/>
          </a:xfrm>
          <a:prstGeom prst="ellipse">
            <a:avLst/>
          </a:prstGeom>
          <a:solidFill>
            <a:srgbClr val="098092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3DE3571-8B12-407A-ACF6-4DEFD8BE5AC2}"/>
              </a:ext>
            </a:extLst>
          </p:cNvPr>
          <p:cNvGrpSpPr/>
          <p:nvPr/>
        </p:nvGrpSpPr>
        <p:grpSpPr>
          <a:xfrm>
            <a:off x="4665482" y="1997110"/>
            <a:ext cx="1741513" cy="1692436"/>
            <a:chOff x="2132199" y="770251"/>
            <a:chExt cx="1306135" cy="1269327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8009F402-1CFB-4753-9ADC-6A4DDC19D35D}"/>
                </a:ext>
              </a:extLst>
            </p:cNvPr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6A7772A0-C25A-4EB8-807F-A61198BDEC6F}"/>
                  </a:ext>
                </a:extLst>
              </p:cNvPr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31" name="同心圆 8">
                  <a:extLst>
                    <a:ext uri="{FF2B5EF4-FFF2-40B4-BE49-F238E27FC236}">
                      <a16:creationId xmlns:a16="http://schemas.microsoft.com/office/drawing/2014/main" id="{7B92495D-65F1-4FDE-A8F4-B141C8C89096}"/>
                    </a:ext>
                  </a:extLst>
                </p:cNvPr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latin typeface="微软雅黑"/>
                  </a:endParaRPr>
                </a:p>
              </p:txBody>
            </p:sp>
            <p:sp>
              <p:nvSpPr>
                <p:cNvPr id="32" name="椭圆 31">
                  <a:extLst>
                    <a:ext uri="{FF2B5EF4-FFF2-40B4-BE49-F238E27FC236}">
                      <a16:creationId xmlns:a16="http://schemas.microsoft.com/office/drawing/2014/main" id="{C04C4D5B-09FA-40F5-9CB9-17D73B90F423}"/>
                    </a:ext>
                  </a:extLst>
                </p:cNvPr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</p:grp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9830233C-0EB1-48A6-8BB0-D7B9E3F6CE07}"/>
                  </a:ext>
                </a:extLst>
              </p:cNvPr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0980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/>
                </a:endParaRPr>
              </a:p>
            </p:txBody>
          </p:sp>
        </p:grpSp>
        <p:sp>
          <p:nvSpPr>
            <p:cNvPr id="28" name="TextBox 11">
              <a:extLst>
                <a:ext uri="{FF2B5EF4-FFF2-40B4-BE49-F238E27FC236}">
                  <a16:creationId xmlns:a16="http://schemas.microsoft.com/office/drawing/2014/main" id="{877F771A-5EA9-44C9-A2D0-8205FCCE362D}"/>
                </a:ext>
              </a:extLst>
            </p:cNvPr>
            <p:cNvSpPr txBox="1"/>
            <p:nvPr/>
          </p:nvSpPr>
          <p:spPr>
            <a:xfrm>
              <a:off x="2431244" y="1068589"/>
              <a:ext cx="950693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prstClr val="white"/>
                  </a:solidFill>
                  <a:latin typeface="微软雅黑"/>
                  <a:ea typeface="微软雅黑"/>
                </a:rPr>
                <a:t>人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BFEBC6C2-DA3A-4308-947F-A10E9CB6BD7D}"/>
              </a:ext>
            </a:extLst>
          </p:cNvPr>
          <p:cNvGrpSpPr/>
          <p:nvPr/>
        </p:nvGrpSpPr>
        <p:grpSpPr>
          <a:xfrm>
            <a:off x="4365014" y="3401739"/>
            <a:ext cx="465928" cy="465928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34" name="同心圆 14">
              <a:extLst>
                <a:ext uri="{FF2B5EF4-FFF2-40B4-BE49-F238E27FC236}">
                  <a16:creationId xmlns:a16="http://schemas.microsoft.com/office/drawing/2014/main" id="{5790607B-8AA3-443D-89AB-BC4B70452653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763EDE62-26B0-4380-8361-CEB3D3B1FA7B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14FCF111-143D-449C-82B6-D02E71B19A33}"/>
              </a:ext>
            </a:extLst>
          </p:cNvPr>
          <p:cNvGrpSpPr/>
          <p:nvPr/>
        </p:nvGrpSpPr>
        <p:grpSpPr>
          <a:xfrm>
            <a:off x="6054442" y="1997110"/>
            <a:ext cx="1741513" cy="1692436"/>
            <a:chOff x="2132199" y="770251"/>
            <a:chExt cx="1306135" cy="1269327"/>
          </a:xfrm>
        </p:grpSpPr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C5359938-FE91-4F91-9144-B35481FF23C1}"/>
                </a:ext>
              </a:extLst>
            </p:cNvPr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ADD4880E-A68B-4DD2-A02B-B08E32E1191C}"/>
                  </a:ext>
                </a:extLst>
              </p:cNvPr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41" name="同心圆 41">
                  <a:extLst>
                    <a:ext uri="{FF2B5EF4-FFF2-40B4-BE49-F238E27FC236}">
                      <a16:creationId xmlns:a16="http://schemas.microsoft.com/office/drawing/2014/main" id="{385836AE-D706-472D-8143-ACEFE5D17A01}"/>
                    </a:ext>
                  </a:extLst>
                </p:cNvPr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latin typeface="微软雅黑"/>
                  </a:endParaRPr>
                </a:p>
              </p:txBody>
            </p:sp>
            <p:sp>
              <p:nvSpPr>
                <p:cNvPr id="42" name="椭圆 41">
                  <a:extLst>
                    <a:ext uri="{FF2B5EF4-FFF2-40B4-BE49-F238E27FC236}">
                      <a16:creationId xmlns:a16="http://schemas.microsoft.com/office/drawing/2014/main" id="{2E4ED70B-C8AE-4C7A-A25C-6FEE34E96FB7}"/>
                    </a:ext>
                  </a:extLst>
                </p:cNvPr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</p:grp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FA3E2ED5-44AC-44AB-B599-BFAD92221FBE}"/>
                  </a:ext>
                </a:extLst>
              </p:cNvPr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0980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/>
                </a:endParaRPr>
              </a:p>
            </p:txBody>
          </p:sp>
        </p:grpSp>
        <p:sp>
          <p:nvSpPr>
            <p:cNvPr id="38" name="TextBox 11">
              <a:extLst>
                <a:ext uri="{FF2B5EF4-FFF2-40B4-BE49-F238E27FC236}">
                  <a16:creationId xmlns:a16="http://schemas.microsoft.com/office/drawing/2014/main" id="{F3EB1A38-499D-404E-8835-27BF888F29CE}"/>
                </a:ext>
              </a:extLst>
            </p:cNvPr>
            <p:cNvSpPr txBox="1"/>
            <p:nvPr/>
          </p:nvSpPr>
          <p:spPr>
            <a:xfrm>
              <a:off x="2431244" y="1068589"/>
              <a:ext cx="950693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prstClr val="white"/>
                  </a:solidFill>
                  <a:latin typeface="微软雅黑"/>
                  <a:ea typeface="微软雅黑"/>
                </a:rPr>
                <a:t>工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E6EF3167-92CE-4592-AE63-9DB460E27DCE}"/>
              </a:ext>
            </a:extLst>
          </p:cNvPr>
          <p:cNvGrpSpPr/>
          <p:nvPr/>
        </p:nvGrpSpPr>
        <p:grpSpPr>
          <a:xfrm>
            <a:off x="7372852" y="1997110"/>
            <a:ext cx="1741513" cy="1692436"/>
            <a:chOff x="2132199" y="770251"/>
            <a:chExt cx="1306135" cy="1269327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35186AD4-C588-4FC5-851C-13371F607467}"/>
                </a:ext>
              </a:extLst>
            </p:cNvPr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C00F71AE-5338-41BA-967C-36AE82D60D4D}"/>
                  </a:ext>
                </a:extLst>
              </p:cNvPr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48" name="同心圆 48">
                  <a:extLst>
                    <a:ext uri="{FF2B5EF4-FFF2-40B4-BE49-F238E27FC236}">
                      <a16:creationId xmlns:a16="http://schemas.microsoft.com/office/drawing/2014/main" id="{CF3DFFA0-4085-4CB9-A03E-7B4DF3ABBEDD}"/>
                    </a:ext>
                  </a:extLst>
                </p:cNvPr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latin typeface="微软雅黑"/>
                  </a:endParaRPr>
                </a:p>
              </p:txBody>
            </p:sp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6C97AE8C-4D1F-4145-B2C1-33438EEB69EC}"/>
                    </a:ext>
                  </a:extLst>
                </p:cNvPr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</p:grp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B7A7E7FC-4B29-4932-8583-3D6DBD4A6926}"/>
                  </a:ext>
                </a:extLst>
              </p:cNvPr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0980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/>
                </a:endParaRPr>
              </a:p>
            </p:txBody>
          </p:sp>
        </p:grpSp>
        <p:sp>
          <p:nvSpPr>
            <p:cNvPr id="45" name="TextBox 11">
              <a:extLst>
                <a:ext uri="{FF2B5EF4-FFF2-40B4-BE49-F238E27FC236}">
                  <a16:creationId xmlns:a16="http://schemas.microsoft.com/office/drawing/2014/main" id="{D1A00527-0A56-4199-B2B9-19EE56E709A7}"/>
                </a:ext>
              </a:extLst>
            </p:cNvPr>
            <p:cNvSpPr txBox="1"/>
            <p:nvPr/>
          </p:nvSpPr>
          <p:spPr>
            <a:xfrm>
              <a:off x="2431244" y="1068589"/>
              <a:ext cx="950693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prstClr val="white"/>
                  </a:solidFill>
                  <a:latin typeface="微软雅黑"/>
                  <a:ea typeface="微软雅黑"/>
                </a:rPr>
                <a:t>智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8568825E-D534-43A5-B364-D08939603F9F}"/>
              </a:ext>
            </a:extLst>
          </p:cNvPr>
          <p:cNvGrpSpPr/>
          <p:nvPr/>
        </p:nvGrpSpPr>
        <p:grpSpPr>
          <a:xfrm>
            <a:off x="8708524" y="1997110"/>
            <a:ext cx="1741513" cy="1692436"/>
            <a:chOff x="2132199" y="770251"/>
            <a:chExt cx="1306135" cy="1269327"/>
          </a:xfrm>
        </p:grpSpPr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6F011259-5EDA-4C2E-9219-835C54CEE488}"/>
                </a:ext>
              </a:extLst>
            </p:cNvPr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53" name="组合 52">
                <a:extLst>
                  <a:ext uri="{FF2B5EF4-FFF2-40B4-BE49-F238E27FC236}">
                    <a16:creationId xmlns:a16="http://schemas.microsoft.com/office/drawing/2014/main" id="{062B5D9D-58F9-44B0-B699-D3242AE797D1}"/>
                  </a:ext>
                </a:extLst>
              </p:cNvPr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55" name="同心圆 55">
                  <a:extLst>
                    <a:ext uri="{FF2B5EF4-FFF2-40B4-BE49-F238E27FC236}">
                      <a16:creationId xmlns:a16="http://schemas.microsoft.com/office/drawing/2014/main" id="{4D3A05E3-A793-4A1F-AEC4-D0C51E3816B5}"/>
                    </a:ext>
                  </a:extLst>
                </p:cNvPr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latin typeface="微软雅黑"/>
                  </a:endParaRPr>
                </a:p>
              </p:txBody>
            </p:sp>
            <p:sp>
              <p:nvSpPr>
                <p:cNvPr id="56" name="椭圆 55">
                  <a:extLst>
                    <a:ext uri="{FF2B5EF4-FFF2-40B4-BE49-F238E27FC236}">
                      <a16:creationId xmlns:a16="http://schemas.microsoft.com/office/drawing/2014/main" id="{37006351-8C61-4C81-8673-417A7FB1ED8D}"/>
                    </a:ext>
                  </a:extLst>
                </p:cNvPr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</p:grp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F1EAC48-3989-4419-8DFD-39A80CBA9F9C}"/>
                  </a:ext>
                </a:extLst>
              </p:cNvPr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0980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/>
                </a:endParaRPr>
              </a:p>
            </p:txBody>
          </p:sp>
        </p:grpSp>
        <p:sp>
          <p:nvSpPr>
            <p:cNvPr id="52" name="TextBox 11">
              <a:extLst>
                <a:ext uri="{FF2B5EF4-FFF2-40B4-BE49-F238E27FC236}">
                  <a16:creationId xmlns:a16="http://schemas.microsoft.com/office/drawing/2014/main" id="{458DFC23-DA4E-4357-8D0A-4F41E0DC7FCD}"/>
                </a:ext>
              </a:extLst>
            </p:cNvPr>
            <p:cNvSpPr txBox="1"/>
            <p:nvPr/>
          </p:nvSpPr>
          <p:spPr>
            <a:xfrm>
              <a:off x="2431244" y="1068589"/>
              <a:ext cx="950693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prstClr val="white"/>
                  </a:solidFill>
                  <a:latin typeface="微软雅黑"/>
                  <a:ea typeface="微软雅黑"/>
                </a:rPr>
                <a:t>能</a:t>
              </a:r>
            </a:p>
          </p:txBody>
        </p:sp>
      </p:grpSp>
      <p:pic>
        <p:nvPicPr>
          <p:cNvPr id="2" name="5846dbd2e2404">
            <a:hlinkClick r:id="" action="ppaction://media"/>
            <a:extLst>
              <a:ext uri="{FF2B5EF4-FFF2-40B4-BE49-F238E27FC236}">
                <a16:creationId xmlns:a16="http://schemas.microsoft.com/office/drawing/2014/main" id="{200C1303-C0EB-42D9-81F7-DD4A53B3AC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127163" y="-793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03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3" accel="34000" fill="hold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2" accel="34000" fill="hold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3" accel="34000" fill="hold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4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4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4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79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7" grpId="0"/>
          <p:bldP spid="8" grpId="0"/>
          <p:bldP spid="15" grpId="0" animBg="1"/>
          <p:bldP spid="2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3" accel="34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2" presetClass="entr" presetSubtype="2" accel="34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3" accel="34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4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6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79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7" grpId="0"/>
          <p:bldP spid="8" grpId="0"/>
          <p:bldP spid="15" grpId="0" animBg="1"/>
          <p:bldP spid="25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千图PPT彼岸天：ID 8661124库_组合 25">
            <a:extLst>
              <a:ext uri="{FF2B5EF4-FFF2-40B4-BE49-F238E27FC236}">
                <a16:creationId xmlns:a16="http://schemas.microsoft.com/office/drawing/2014/main" id="{C33119FF-4B6C-4101-B8E6-42D545D4D9B7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7221423" y="2243932"/>
            <a:ext cx="2141538" cy="2370137"/>
            <a:chOff x="8173151" y="2370344"/>
            <a:chExt cx="2141538" cy="2370137"/>
          </a:xfrm>
        </p:grpSpPr>
        <p:sp>
          <p:nvSpPr>
            <p:cNvPr id="42" name="任意多边形 20">
              <a:extLst>
                <a:ext uri="{FF2B5EF4-FFF2-40B4-BE49-F238E27FC236}">
                  <a16:creationId xmlns:a16="http://schemas.microsoft.com/office/drawing/2014/main" id="{1332C552-EA42-43A9-B059-93FE41324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3151" y="2875169"/>
              <a:ext cx="2141538" cy="1865312"/>
            </a:xfrm>
            <a:custGeom>
              <a:avLst/>
              <a:gdLst>
                <a:gd name="T0" fmla="*/ 1161 w 2323"/>
                <a:gd name="T1" fmla="*/ 2021 h 2022"/>
                <a:gd name="T2" fmla="*/ 1161 w 2323"/>
                <a:gd name="T3" fmla="*/ 2021 h 2022"/>
                <a:gd name="T4" fmla="*/ 415 w 2323"/>
                <a:gd name="T5" fmla="*/ 718 h 2022"/>
                <a:gd name="T6" fmla="*/ 1916 w 2323"/>
                <a:gd name="T7" fmla="*/ 718 h 2022"/>
                <a:gd name="T8" fmla="*/ 1161 w 2323"/>
                <a:gd name="T9" fmla="*/ 2021 h 2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3" h="2022">
                  <a:moveTo>
                    <a:pt x="1161" y="2021"/>
                  </a:moveTo>
                  <a:lnTo>
                    <a:pt x="1161" y="2021"/>
                  </a:lnTo>
                  <a:cubicBezTo>
                    <a:pt x="340" y="2021"/>
                    <a:pt x="0" y="1435"/>
                    <a:pt x="415" y="718"/>
                  </a:cubicBezTo>
                  <a:cubicBezTo>
                    <a:pt x="821" y="0"/>
                    <a:pt x="1501" y="0"/>
                    <a:pt x="1916" y="718"/>
                  </a:cubicBezTo>
                  <a:cubicBezTo>
                    <a:pt x="2322" y="1435"/>
                    <a:pt x="1992" y="2021"/>
                    <a:pt x="1161" y="2021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任意多边形 21">
              <a:extLst>
                <a:ext uri="{FF2B5EF4-FFF2-40B4-BE49-F238E27FC236}">
                  <a16:creationId xmlns:a16="http://schemas.microsoft.com/office/drawing/2014/main" id="{502AB3E6-BA35-4CD6-9593-35505AC4DB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2601" y="2370344"/>
              <a:ext cx="784225" cy="577851"/>
            </a:xfrm>
            <a:custGeom>
              <a:avLst/>
              <a:gdLst>
                <a:gd name="T0" fmla="*/ 784 w 851"/>
                <a:gd name="T1" fmla="*/ 104 h 624"/>
                <a:gd name="T2" fmla="*/ 784 w 851"/>
                <a:gd name="T3" fmla="*/ 104 h 624"/>
                <a:gd name="T4" fmla="*/ 680 w 851"/>
                <a:gd name="T5" fmla="*/ 141 h 624"/>
                <a:gd name="T6" fmla="*/ 604 w 851"/>
                <a:gd name="T7" fmla="*/ 123 h 624"/>
                <a:gd name="T8" fmla="*/ 576 w 851"/>
                <a:gd name="T9" fmla="*/ 66 h 624"/>
                <a:gd name="T10" fmla="*/ 529 w 851"/>
                <a:gd name="T11" fmla="*/ 0 h 624"/>
                <a:gd name="T12" fmla="*/ 481 w 851"/>
                <a:gd name="T13" fmla="*/ 66 h 624"/>
                <a:gd name="T14" fmla="*/ 453 w 851"/>
                <a:gd name="T15" fmla="*/ 123 h 624"/>
                <a:gd name="T16" fmla="*/ 387 w 851"/>
                <a:gd name="T17" fmla="*/ 132 h 624"/>
                <a:gd name="T18" fmla="*/ 387 w 851"/>
                <a:gd name="T19" fmla="*/ 123 h 624"/>
                <a:gd name="T20" fmla="*/ 321 w 851"/>
                <a:gd name="T21" fmla="*/ 75 h 624"/>
                <a:gd name="T22" fmla="*/ 264 w 851"/>
                <a:gd name="T23" fmla="*/ 132 h 624"/>
                <a:gd name="T24" fmla="*/ 255 w 851"/>
                <a:gd name="T25" fmla="*/ 161 h 624"/>
                <a:gd name="T26" fmla="*/ 179 w 851"/>
                <a:gd name="T27" fmla="*/ 161 h 624"/>
                <a:gd name="T28" fmla="*/ 179 w 851"/>
                <a:gd name="T29" fmla="*/ 161 h 624"/>
                <a:gd name="T30" fmla="*/ 66 w 851"/>
                <a:gd name="T31" fmla="*/ 104 h 624"/>
                <a:gd name="T32" fmla="*/ 66 w 851"/>
                <a:gd name="T33" fmla="*/ 104 h 624"/>
                <a:gd name="T34" fmla="*/ 19 w 851"/>
                <a:gd name="T35" fmla="*/ 170 h 624"/>
                <a:gd name="T36" fmla="*/ 142 w 851"/>
                <a:gd name="T37" fmla="*/ 557 h 624"/>
                <a:gd name="T38" fmla="*/ 236 w 851"/>
                <a:gd name="T39" fmla="*/ 623 h 624"/>
                <a:gd name="T40" fmla="*/ 614 w 851"/>
                <a:gd name="T41" fmla="*/ 623 h 624"/>
                <a:gd name="T42" fmla="*/ 708 w 851"/>
                <a:gd name="T43" fmla="*/ 557 h 624"/>
                <a:gd name="T44" fmla="*/ 840 w 851"/>
                <a:gd name="T45" fmla="*/ 170 h 624"/>
                <a:gd name="T46" fmla="*/ 793 w 851"/>
                <a:gd name="T47" fmla="*/ 104 h 624"/>
                <a:gd name="T48" fmla="*/ 784 w 851"/>
                <a:gd name="T49" fmla="*/ 10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51" h="624">
                  <a:moveTo>
                    <a:pt x="784" y="104"/>
                  </a:moveTo>
                  <a:lnTo>
                    <a:pt x="784" y="104"/>
                  </a:lnTo>
                  <a:cubicBezTo>
                    <a:pt x="746" y="104"/>
                    <a:pt x="699" y="123"/>
                    <a:pt x="680" y="141"/>
                  </a:cubicBezTo>
                  <a:cubicBezTo>
                    <a:pt x="652" y="170"/>
                    <a:pt x="623" y="151"/>
                    <a:pt x="604" y="123"/>
                  </a:cubicBezTo>
                  <a:cubicBezTo>
                    <a:pt x="576" y="66"/>
                    <a:pt x="576" y="66"/>
                    <a:pt x="576" y="66"/>
                  </a:cubicBezTo>
                  <a:cubicBezTo>
                    <a:pt x="566" y="28"/>
                    <a:pt x="538" y="0"/>
                    <a:pt x="529" y="0"/>
                  </a:cubicBezTo>
                  <a:cubicBezTo>
                    <a:pt x="519" y="0"/>
                    <a:pt x="501" y="28"/>
                    <a:pt x="481" y="66"/>
                  </a:cubicBezTo>
                  <a:cubicBezTo>
                    <a:pt x="453" y="123"/>
                    <a:pt x="453" y="123"/>
                    <a:pt x="453" y="123"/>
                  </a:cubicBezTo>
                  <a:cubicBezTo>
                    <a:pt x="444" y="151"/>
                    <a:pt x="406" y="161"/>
                    <a:pt x="387" y="132"/>
                  </a:cubicBezTo>
                  <a:cubicBezTo>
                    <a:pt x="387" y="123"/>
                    <a:pt x="387" y="123"/>
                    <a:pt x="387" y="123"/>
                  </a:cubicBezTo>
                  <a:cubicBezTo>
                    <a:pt x="359" y="94"/>
                    <a:pt x="330" y="75"/>
                    <a:pt x="321" y="75"/>
                  </a:cubicBezTo>
                  <a:cubicBezTo>
                    <a:pt x="312" y="75"/>
                    <a:pt x="283" y="94"/>
                    <a:pt x="264" y="132"/>
                  </a:cubicBezTo>
                  <a:cubicBezTo>
                    <a:pt x="255" y="161"/>
                    <a:pt x="255" y="161"/>
                    <a:pt x="255" y="161"/>
                  </a:cubicBezTo>
                  <a:cubicBezTo>
                    <a:pt x="236" y="189"/>
                    <a:pt x="198" y="189"/>
                    <a:pt x="179" y="161"/>
                  </a:cubicBezTo>
                  <a:lnTo>
                    <a:pt x="179" y="161"/>
                  </a:lnTo>
                  <a:cubicBezTo>
                    <a:pt x="151" y="132"/>
                    <a:pt x="104" y="104"/>
                    <a:pt x="66" y="104"/>
                  </a:cubicBezTo>
                  <a:lnTo>
                    <a:pt x="66" y="104"/>
                  </a:lnTo>
                  <a:cubicBezTo>
                    <a:pt x="28" y="104"/>
                    <a:pt x="0" y="132"/>
                    <a:pt x="19" y="170"/>
                  </a:cubicBezTo>
                  <a:cubicBezTo>
                    <a:pt x="142" y="557"/>
                    <a:pt x="142" y="557"/>
                    <a:pt x="142" y="557"/>
                  </a:cubicBezTo>
                  <a:cubicBezTo>
                    <a:pt x="161" y="595"/>
                    <a:pt x="198" y="623"/>
                    <a:pt x="236" y="623"/>
                  </a:cubicBezTo>
                  <a:cubicBezTo>
                    <a:pt x="614" y="623"/>
                    <a:pt x="614" y="623"/>
                    <a:pt x="614" y="623"/>
                  </a:cubicBezTo>
                  <a:cubicBezTo>
                    <a:pt x="652" y="623"/>
                    <a:pt x="699" y="595"/>
                    <a:pt x="708" y="557"/>
                  </a:cubicBezTo>
                  <a:cubicBezTo>
                    <a:pt x="840" y="170"/>
                    <a:pt x="840" y="170"/>
                    <a:pt x="840" y="170"/>
                  </a:cubicBezTo>
                  <a:cubicBezTo>
                    <a:pt x="850" y="132"/>
                    <a:pt x="831" y="104"/>
                    <a:pt x="793" y="104"/>
                  </a:cubicBezTo>
                  <a:lnTo>
                    <a:pt x="784" y="10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任意多边形 22">
              <a:extLst>
                <a:ext uri="{FF2B5EF4-FFF2-40B4-BE49-F238E27FC236}">
                  <a16:creationId xmlns:a16="http://schemas.microsoft.com/office/drawing/2014/main" id="{2ECA1B74-FA04-4F7A-9ED5-488A148160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7546" y="2927730"/>
              <a:ext cx="609355" cy="166602"/>
            </a:xfrm>
            <a:custGeom>
              <a:avLst/>
              <a:gdLst>
                <a:gd name="T0" fmla="*/ 85525363 w 662"/>
                <a:gd name="T1" fmla="*/ 12421131 h 180"/>
                <a:gd name="T2" fmla="*/ 85525363 w 662"/>
                <a:gd name="T3" fmla="*/ 12421131 h 180"/>
                <a:gd name="T4" fmla="*/ 72198637 w 662"/>
                <a:gd name="T5" fmla="*/ 23404200 h 180"/>
                <a:gd name="T6" fmla="*/ 14750081 w 662"/>
                <a:gd name="T7" fmla="*/ 23404200 h 180"/>
                <a:gd name="T8" fmla="*/ 0 w 662"/>
                <a:gd name="T9" fmla="*/ 12421131 h 180"/>
                <a:gd name="T10" fmla="*/ 14750081 w 662"/>
                <a:gd name="T11" fmla="*/ 0 h 180"/>
                <a:gd name="T12" fmla="*/ 72198637 w 662"/>
                <a:gd name="T13" fmla="*/ 0 h 180"/>
                <a:gd name="T14" fmla="*/ 85525363 w 662"/>
                <a:gd name="T15" fmla="*/ 12421131 h 18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662" h="180">
                  <a:moveTo>
                    <a:pt x="661" y="95"/>
                  </a:moveTo>
                  <a:lnTo>
                    <a:pt x="661" y="95"/>
                  </a:lnTo>
                  <a:cubicBezTo>
                    <a:pt x="661" y="142"/>
                    <a:pt x="614" y="179"/>
                    <a:pt x="558" y="179"/>
                  </a:cubicBezTo>
                  <a:cubicBezTo>
                    <a:pt x="114" y="179"/>
                    <a:pt x="114" y="179"/>
                    <a:pt x="114" y="179"/>
                  </a:cubicBezTo>
                  <a:cubicBezTo>
                    <a:pt x="57" y="179"/>
                    <a:pt x="0" y="142"/>
                    <a:pt x="0" y="95"/>
                  </a:cubicBezTo>
                  <a:cubicBezTo>
                    <a:pt x="0" y="47"/>
                    <a:pt x="57" y="0"/>
                    <a:pt x="11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614" y="0"/>
                    <a:pt x="661" y="47"/>
                    <a:pt x="661" y="9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任意多边形 27">
              <a:extLst>
                <a:ext uri="{FF2B5EF4-FFF2-40B4-BE49-F238E27FC236}">
                  <a16:creationId xmlns:a16="http://schemas.microsoft.com/office/drawing/2014/main" id="{DF80F8AA-88A7-454B-AD0C-8BD9D4BB4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3622" y="3540540"/>
              <a:ext cx="633204" cy="633204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7" name="千图PPT彼岸天：ID 8661124库_组合 26">
            <a:extLst>
              <a:ext uri="{FF2B5EF4-FFF2-40B4-BE49-F238E27FC236}">
                <a16:creationId xmlns:a16="http://schemas.microsoft.com/office/drawing/2014/main" id="{62444B0F-15A9-46CC-8BAF-4AF8B3A66215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556871" y="2145507"/>
            <a:ext cx="2324100" cy="2566987"/>
            <a:chOff x="5423601" y="2387806"/>
            <a:chExt cx="2324100" cy="2566987"/>
          </a:xfrm>
        </p:grpSpPr>
        <p:sp>
          <p:nvSpPr>
            <p:cNvPr id="38" name="任意多边形 17">
              <a:extLst>
                <a:ext uri="{FF2B5EF4-FFF2-40B4-BE49-F238E27FC236}">
                  <a16:creationId xmlns:a16="http://schemas.microsoft.com/office/drawing/2014/main" id="{FF45C09B-A464-42C2-901B-A80DFA8F1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3601" y="2943431"/>
              <a:ext cx="2324100" cy="2011362"/>
            </a:xfrm>
            <a:custGeom>
              <a:avLst/>
              <a:gdLst>
                <a:gd name="T0" fmla="*/ 1256 w 2521"/>
                <a:gd name="T1" fmla="*/ 2181 h 2182"/>
                <a:gd name="T2" fmla="*/ 1256 w 2521"/>
                <a:gd name="T3" fmla="*/ 2181 h 2182"/>
                <a:gd name="T4" fmla="*/ 444 w 2521"/>
                <a:gd name="T5" fmla="*/ 774 h 2182"/>
                <a:gd name="T6" fmla="*/ 2077 w 2521"/>
                <a:gd name="T7" fmla="*/ 774 h 2182"/>
                <a:gd name="T8" fmla="*/ 1256 w 2521"/>
                <a:gd name="T9" fmla="*/ 2181 h 2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1" h="2182">
                  <a:moveTo>
                    <a:pt x="1256" y="2181"/>
                  </a:moveTo>
                  <a:lnTo>
                    <a:pt x="1256" y="2181"/>
                  </a:lnTo>
                  <a:cubicBezTo>
                    <a:pt x="359" y="2181"/>
                    <a:pt x="0" y="1548"/>
                    <a:pt x="444" y="774"/>
                  </a:cubicBezTo>
                  <a:cubicBezTo>
                    <a:pt x="897" y="0"/>
                    <a:pt x="1624" y="0"/>
                    <a:pt x="2077" y="774"/>
                  </a:cubicBezTo>
                  <a:cubicBezTo>
                    <a:pt x="2520" y="1548"/>
                    <a:pt x="2153" y="2181"/>
                    <a:pt x="1256" y="21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任意多边形 18">
              <a:extLst>
                <a:ext uri="{FF2B5EF4-FFF2-40B4-BE49-F238E27FC236}">
                  <a16:creationId xmlns:a16="http://schemas.microsoft.com/office/drawing/2014/main" id="{4AC80D22-D938-416E-BCE6-2B0CF8264A5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3376" y="2387806"/>
              <a:ext cx="844550" cy="625476"/>
            </a:xfrm>
            <a:custGeom>
              <a:avLst/>
              <a:gdLst>
                <a:gd name="T0" fmla="*/ 850 w 916"/>
                <a:gd name="T1" fmla="*/ 113 h 681"/>
                <a:gd name="T2" fmla="*/ 850 w 916"/>
                <a:gd name="T3" fmla="*/ 113 h 681"/>
                <a:gd name="T4" fmla="*/ 727 w 916"/>
                <a:gd name="T5" fmla="*/ 160 h 681"/>
                <a:gd name="T6" fmla="*/ 651 w 916"/>
                <a:gd name="T7" fmla="*/ 132 h 681"/>
                <a:gd name="T8" fmla="*/ 623 w 916"/>
                <a:gd name="T9" fmla="*/ 75 h 681"/>
                <a:gd name="T10" fmla="*/ 566 w 916"/>
                <a:gd name="T11" fmla="*/ 0 h 681"/>
                <a:gd name="T12" fmla="*/ 519 w 916"/>
                <a:gd name="T13" fmla="*/ 75 h 681"/>
                <a:gd name="T14" fmla="*/ 491 w 916"/>
                <a:gd name="T15" fmla="*/ 132 h 681"/>
                <a:gd name="T16" fmla="*/ 415 w 916"/>
                <a:gd name="T17" fmla="*/ 142 h 681"/>
                <a:gd name="T18" fmla="*/ 406 w 916"/>
                <a:gd name="T19" fmla="*/ 142 h 681"/>
                <a:gd name="T20" fmla="*/ 340 w 916"/>
                <a:gd name="T21" fmla="*/ 75 h 681"/>
                <a:gd name="T22" fmla="*/ 283 w 916"/>
                <a:gd name="T23" fmla="*/ 142 h 681"/>
                <a:gd name="T24" fmla="*/ 264 w 916"/>
                <a:gd name="T25" fmla="*/ 170 h 681"/>
                <a:gd name="T26" fmla="*/ 189 w 916"/>
                <a:gd name="T27" fmla="*/ 179 h 681"/>
                <a:gd name="T28" fmla="*/ 189 w 916"/>
                <a:gd name="T29" fmla="*/ 179 h 681"/>
                <a:gd name="T30" fmla="*/ 66 w 916"/>
                <a:gd name="T31" fmla="*/ 113 h 681"/>
                <a:gd name="T32" fmla="*/ 57 w 916"/>
                <a:gd name="T33" fmla="*/ 113 h 681"/>
                <a:gd name="T34" fmla="*/ 9 w 916"/>
                <a:gd name="T35" fmla="*/ 189 h 681"/>
                <a:gd name="T36" fmla="*/ 151 w 916"/>
                <a:gd name="T37" fmla="*/ 613 h 681"/>
                <a:gd name="T38" fmla="*/ 245 w 916"/>
                <a:gd name="T39" fmla="*/ 680 h 681"/>
                <a:gd name="T40" fmla="*/ 661 w 916"/>
                <a:gd name="T41" fmla="*/ 680 h 681"/>
                <a:gd name="T42" fmla="*/ 764 w 916"/>
                <a:gd name="T43" fmla="*/ 613 h 681"/>
                <a:gd name="T44" fmla="*/ 906 w 916"/>
                <a:gd name="T45" fmla="*/ 189 h 681"/>
                <a:gd name="T46" fmla="*/ 850 w 916"/>
                <a:gd name="T47" fmla="*/ 113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16" h="681">
                  <a:moveTo>
                    <a:pt x="850" y="113"/>
                  </a:moveTo>
                  <a:lnTo>
                    <a:pt x="850" y="113"/>
                  </a:lnTo>
                  <a:cubicBezTo>
                    <a:pt x="802" y="113"/>
                    <a:pt x="755" y="132"/>
                    <a:pt x="727" y="160"/>
                  </a:cubicBezTo>
                  <a:cubicBezTo>
                    <a:pt x="699" y="179"/>
                    <a:pt x="670" y="170"/>
                    <a:pt x="651" y="132"/>
                  </a:cubicBezTo>
                  <a:cubicBezTo>
                    <a:pt x="623" y="75"/>
                    <a:pt x="623" y="75"/>
                    <a:pt x="623" y="75"/>
                  </a:cubicBezTo>
                  <a:cubicBezTo>
                    <a:pt x="604" y="38"/>
                    <a:pt x="585" y="0"/>
                    <a:pt x="566" y="0"/>
                  </a:cubicBezTo>
                  <a:cubicBezTo>
                    <a:pt x="557" y="0"/>
                    <a:pt x="538" y="38"/>
                    <a:pt x="519" y="75"/>
                  </a:cubicBezTo>
                  <a:cubicBezTo>
                    <a:pt x="491" y="132"/>
                    <a:pt x="491" y="132"/>
                    <a:pt x="491" y="132"/>
                  </a:cubicBezTo>
                  <a:cubicBezTo>
                    <a:pt x="472" y="170"/>
                    <a:pt x="434" y="170"/>
                    <a:pt x="415" y="142"/>
                  </a:cubicBezTo>
                  <a:cubicBezTo>
                    <a:pt x="406" y="142"/>
                    <a:pt x="406" y="142"/>
                    <a:pt x="406" y="142"/>
                  </a:cubicBezTo>
                  <a:cubicBezTo>
                    <a:pt x="387" y="104"/>
                    <a:pt x="359" y="75"/>
                    <a:pt x="340" y="75"/>
                  </a:cubicBezTo>
                  <a:cubicBezTo>
                    <a:pt x="330" y="75"/>
                    <a:pt x="302" y="113"/>
                    <a:pt x="283" y="142"/>
                  </a:cubicBezTo>
                  <a:cubicBezTo>
                    <a:pt x="264" y="170"/>
                    <a:pt x="264" y="170"/>
                    <a:pt x="264" y="170"/>
                  </a:cubicBezTo>
                  <a:cubicBezTo>
                    <a:pt x="245" y="207"/>
                    <a:pt x="208" y="207"/>
                    <a:pt x="189" y="179"/>
                  </a:cubicBezTo>
                  <a:lnTo>
                    <a:pt x="189" y="179"/>
                  </a:lnTo>
                  <a:cubicBezTo>
                    <a:pt x="160" y="142"/>
                    <a:pt x="104" y="113"/>
                    <a:pt x="66" y="113"/>
                  </a:cubicBezTo>
                  <a:cubicBezTo>
                    <a:pt x="57" y="113"/>
                    <a:pt x="57" y="113"/>
                    <a:pt x="57" y="113"/>
                  </a:cubicBezTo>
                  <a:cubicBezTo>
                    <a:pt x="19" y="113"/>
                    <a:pt x="0" y="151"/>
                    <a:pt x="9" y="189"/>
                  </a:cubicBezTo>
                  <a:cubicBezTo>
                    <a:pt x="151" y="613"/>
                    <a:pt x="151" y="613"/>
                    <a:pt x="151" y="613"/>
                  </a:cubicBezTo>
                  <a:cubicBezTo>
                    <a:pt x="160" y="651"/>
                    <a:pt x="208" y="680"/>
                    <a:pt x="245" y="680"/>
                  </a:cubicBezTo>
                  <a:cubicBezTo>
                    <a:pt x="661" y="680"/>
                    <a:pt x="661" y="680"/>
                    <a:pt x="661" y="680"/>
                  </a:cubicBezTo>
                  <a:cubicBezTo>
                    <a:pt x="708" y="680"/>
                    <a:pt x="746" y="651"/>
                    <a:pt x="764" y="613"/>
                  </a:cubicBezTo>
                  <a:cubicBezTo>
                    <a:pt x="906" y="189"/>
                    <a:pt x="906" y="189"/>
                    <a:pt x="906" y="189"/>
                  </a:cubicBezTo>
                  <a:cubicBezTo>
                    <a:pt x="915" y="151"/>
                    <a:pt x="897" y="113"/>
                    <a:pt x="850" y="11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任意多边形 19">
              <a:extLst>
                <a:ext uri="{FF2B5EF4-FFF2-40B4-BE49-F238E27FC236}">
                  <a16:creationId xmlns:a16="http://schemas.microsoft.com/office/drawing/2014/main" id="{9508A5DD-5A9B-4F9A-B601-99DE2FCBB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2324" y="2996808"/>
              <a:ext cx="662164" cy="174732"/>
            </a:xfrm>
            <a:custGeom>
              <a:avLst/>
              <a:gdLst>
                <a:gd name="T0" fmla="*/ 92996688 w 719"/>
                <a:gd name="T1" fmla="*/ 12262909 h 190"/>
                <a:gd name="T2" fmla="*/ 92996688 w 719"/>
                <a:gd name="T3" fmla="*/ 12262909 h 190"/>
                <a:gd name="T4" fmla="*/ 78360619 w 719"/>
                <a:gd name="T5" fmla="*/ 24396478 h 190"/>
                <a:gd name="T6" fmla="*/ 15931318 w 719"/>
                <a:gd name="T7" fmla="*/ 24396478 h 190"/>
                <a:gd name="T8" fmla="*/ 0 w 719"/>
                <a:gd name="T9" fmla="*/ 12262909 h 190"/>
                <a:gd name="T10" fmla="*/ 15931318 w 719"/>
                <a:gd name="T11" fmla="*/ 0 h 190"/>
                <a:gd name="T12" fmla="*/ 78360619 w 719"/>
                <a:gd name="T13" fmla="*/ 0 h 190"/>
                <a:gd name="T14" fmla="*/ 92996688 w 719"/>
                <a:gd name="T15" fmla="*/ 12262909 h 19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719" h="190">
                  <a:moveTo>
                    <a:pt x="718" y="95"/>
                  </a:moveTo>
                  <a:lnTo>
                    <a:pt x="718" y="95"/>
                  </a:lnTo>
                  <a:cubicBezTo>
                    <a:pt x="718" y="152"/>
                    <a:pt x="670" y="189"/>
                    <a:pt x="605" y="189"/>
                  </a:cubicBezTo>
                  <a:cubicBezTo>
                    <a:pt x="123" y="189"/>
                    <a:pt x="123" y="189"/>
                    <a:pt x="123" y="189"/>
                  </a:cubicBezTo>
                  <a:cubicBezTo>
                    <a:pt x="57" y="189"/>
                    <a:pt x="0" y="152"/>
                    <a:pt x="0" y="95"/>
                  </a:cubicBezTo>
                  <a:cubicBezTo>
                    <a:pt x="0" y="48"/>
                    <a:pt x="57" y="0"/>
                    <a:pt x="123" y="0"/>
                  </a:cubicBezTo>
                  <a:cubicBezTo>
                    <a:pt x="605" y="0"/>
                    <a:pt x="605" y="0"/>
                    <a:pt x="605" y="0"/>
                  </a:cubicBezTo>
                  <a:cubicBezTo>
                    <a:pt x="670" y="0"/>
                    <a:pt x="718" y="48"/>
                    <a:pt x="718" y="9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任意多边形 28">
              <a:extLst>
                <a:ext uri="{FF2B5EF4-FFF2-40B4-BE49-F238E27FC236}">
                  <a16:creationId xmlns:a16="http://schemas.microsoft.com/office/drawing/2014/main" id="{CC5B7E36-EADB-4D77-A093-7C9F52B17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8101" y="3651456"/>
              <a:ext cx="633204" cy="633204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8" name="千图PPT彼岸天：ID 8661124库_组合 27">
            <a:extLst>
              <a:ext uri="{FF2B5EF4-FFF2-40B4-BE49-F238E27FC236}">
                <a16:creationId xmlns:a16="http://schemas.microsoft.com/office/drawing/2014/main" id="{2CE1449E-243A-44CB-82DA-8EB96C5AD33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5663722" y="1897063"/>
            <a:ext cx="2774950" cy="3063875"/>
            <a:chOff x="6565014" y="2273506"/>
            <a:chExt cx="2774950" cy="3063875"/>
          </a:xfrm>
        </p:grpSpPr>
        <p:sp>
          <p:nvSpPr>
            <p:cNvPr id="34" name="任意多边形 23">
              <a:extLst>
                <a:ext uri="{FF2B5EF4-FFF2-40B4-BE49-F238E27FC236}">
                  <a16:creationId xmlns:a16="http://schemas.microsoft.com/office/drawing/2014/main" id="{5DAC7501-204B-40E7-9013-088B023DC8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5014" y="2935493"/>
              <a:ext cx="2774950" cy="2401888"/>
            </a:xfrm>
            <a:custGeom>
              <a:avLst/>
              <a:gdLst>
                <a:gd name="T0" fmla="*/ 1500 w 3012"/>
                <a:gd name="T1" fmla="*/ 2605 h 2606"/>
                <a:gd name="T2" fmla="*/ 1500 w 3012"/>
                <a:gd name="T3" fmla="*/ 2605 h 2606"/>
                <a:gd name="T4" fmla="*/ 538 w 3012"/>
                <a:gd name="T5" fmla="*/ 925 h 2606"/>
                <a:gd name="T6" fmla="*/ 2473 w 3012"/>
                <a:gd name="T7" fmla="*/ 925 h 2606"/>
                <a:gd name="T8" fmla="*/ 1500 w 3012"/>
                <a:gd name="T9" fmla="*/ 2605 h 2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2" h="2606">
                  <a:moveTo>
                    <a:pt x="1500" y="2605"/>
                  </a:moveTo>
                  <a:lnTo>
                    <a:pt x="1500" y="2605"/>
                  </a:lnTo>
                  <a:cubicBezTo>
                    <a:pt x="434" y="2605"/>
                    <a:pt x="0" y="1850"/>
                    <a:pt x="538" y="925"/>
                  </a:cubicBezTo>
                  <a:cubicBezTo>
                    <a:pt x="1066" y="0"/>
                    <a:pt x="1944" y="0"/>
                    <a:pt x="2473" y="925"/>
                  </a:cubicBezTo>
                  <a:cubicBezTo>
                    <a:pt x="3011" y="1850"/>
                    <a:pt x="2576" y="2605"/>
                    <a:pt x="1500" y="260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任意多边形 24">
              <a:extLst>
                <a:ext uri="{FF2B5EF4-FFF2-40B4-BE49-F238E27FC236}">
                  <a16:creationId xmlns:a16="http://schemas.microsoft.com/office/drawing/2014/main" id="{A99A80EC-4E89-4E97-AA58-237F3DEF7B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2900" y="2273506"/>
              <a:ext cx="1016001" cy="747714"/>
            </a:xfrm>
            <a:custGeom>
              <a:avLst/>
              <a:gdLst>
                <a:gd name="T0" fmla="*/ 1018 w 1104"/>
                <a:gd name="T1" fmla="*/ 142 h 813"/>
                <a:gd name="T2" fmla="*/ 1018 w 1104"/>
                <a:gd name="T3" fmla="*/ 142 h 813"/>
                <a:gd name="T4" fmla="*/ 877 w 1104"/>
                <a:gd name="T5" fmla="*/ 189 h 813"/>
                <a:gd name="T6" fmla="*/ 782 w 1104"/>
                <a:gd name="T7" fmla="*/ 151 h 813"/>
                <a:gd name="T8" fmla="*/ 745 w 1104"/>
                <a:gd name="T9" fmla="*/ 85 h 813"/>
                <a:gd name="T10" fmla="*/ 688 w 1104"/>
                <a:gd name="T11" fmla="*/ 0 h 813"/>
                <a:gd name="T12" fmla="*/ 622 w 1104"/>
                <a:gd name="T13" fmla="*/ 85 h 813"/>
                <a:gd name="T14" fmla="*/ 584 w 1104"/>
                <a:gd name="T15" fmla="*/ 151 h 813"/>
                <a:gd name="T16" fmla="*/ 499 w 1104"/>
                <a:gd name="T17" fmla="*/ 161 h 813"/>
                <a:gd name="T18" fmla="*/ 499 w 1104"/>
                <a:gd name="T19" fmla="*/ 161 h 813"/>
                <a:gd name="T20" fmla="*/ 414 w 1104"/>
                <a:gd name="T21" fmla="*/ 94 h 813"/>
                <a:gd name="T22" fmla="*/ 348 w 1104"/>
                <a:gd name="T23" fmla="*/ 170 h 813"/>
                <a:gd name="T24" fmla="*/ 329 w 1104"/>
                <a:gd name="T25" fmla="*/ 198 h 813"/>
                <a:gd name="T26" fmla="*/ 225 w 1104"/>
                <a:gd name="T27" fmla="*/ 208 h 813"/>
                <a:gd name="T28" fmla="*/ 225 w 1104"/>
                <a:gd name="T29" fmla="*/ 208 h 813"/>
                <a:gd name="T30" fmla="*/ 84 w 1104"/>
                <a:gd name="T31" fmla="*/ 142 h 813"/>
                <a:gd name="T32" fmla="*/ 75 w 1104"/>
                <a:gd name="T33" fmla="*/ 142 h 813"/>
                <a:gd name="T34" fmla="*/ 18 w 1104"/>
                <a:gd name="T35" fmla="*/ 227 h 813"/>
                <a:gd name="T36" fmla="*/ 187 w 1104"/>
                <a:gd name="T37" fmla="*/ 727 h 813"/>
                <a:gd name="T38" fmla="*/ 301 w 1104"/>
                <a:gd name="T39" fmla="*/ 812 h 813"/>
                <a:gd name="T40" fmla="*/ 801 w 1104"/>
                <a:gd name="T41" fmla="*/ 812 h 813"/>
                <a:gd name="T42" fmla="*/ 914 w 1104"/>
                <a:gd name="T43" fmla="*/ 727 h 813"/>
                <a:gd name="T44" fmla="*/ 1084 w 1104"/>
                <a:gd name="T45" fmla="*/ 227 h 813"/>
                <a:gd name="T46" fmla="*/ 1018 w 1104"/>
                <a:gd name="T47" fmla="*/ 142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04" h="813">
                  <a:moveTo>
                    <a:pt x="1018" y="142"/>
                  </a:moveTo>
                  <a:lnTo>
                    <a:pt x="1018" y="142"/>
                  </a:lnTo>
                  <a:cubicBezTo>
                    <a:pt x="971" y="142"/>
                    <a:pt x="905" y="161"/>
                    <a:pt x="877" y="189"/>
                  </a:cubicBezTo>
                  <a:cubicBezTo>
                    <a:pt x="848" y="217"/>
                    <a:pt x="801" y="198"/>
                    <a:pt x="782" y="151"/>
                  </a:cubicBezTo>
                  <a:cubicBezTo>
                    <a:pt x="745" y="85"/>
                    <a:pt x="745" y="85"/>
                    <a:pt x="745" y="85"/>
                  </a:cubicBezTo>
                  <a:cubicBezTo>
                    <a:pt x="726" y="38"/>
                    <a:pt x="697" y="0"/>
                    <a:pt x="688" y="0"/>
                  </a:cubicBezTo>
                  <a:cubicBezTo>
                    <a:pt x="669" y="0"/>
                    <a:pt x="641" y="38"/>
                    <a:pt x="622" y="85"/>
                  </a:cubicBezTo>
                  <a:cubicBezTo>
                    <a:pt x="584" y="151"/>
                    <a:pt x="584" y="151"/>
                    <a:pt x="584" y="151"/>
                  </a:cubicBezTo>
                  <a:cubicBezTo>
                    <a:pt x="565" y="198"/>
                    <a:pt x="527" y="208"/>
                    <a:pt x="499" y="161"/>
                  </a:cubicBezTo>
                  <a:lnTo>
                    <a:pt x="499" y="161"/>
                  </a:lnTo>
                  <a:cubicBezTo>
                    <a:pt x="461" y="123"/>
                    <a:pt x="433" y="94"/>
                    <a:pt x="414" y="94"/>
                  </a:cubicBezTo>
                  <a:cubicBezTo>
                    <a:pt x="405" y="94"/>
                    <a:pt x="367" y="123"/>
                    <a:pt x="348" y="170"/>
                  </a:cubicBezTo>
                  <a:cubicBezTo>
                    <a:pt x="329" y="198"/>
                    <a:pt x="329" y="198"/>
                    <a:pt x="329" y="198"/>
                  </a:cubicBezTo>
                  <a:cubicBezTo>
                    <a:pt x="301" y="245"/>
                    <a:pt x="254" y="245"/>
                    <a:pt x="225" y="208"/>
                  </a:cubicBezTo>
                  <a:lnTo>
                    <a:pt x="225" y="208"/>
                  </a:lnTo>
                  <a:cubicBezTo>
                    <a:pt x="197" y="170"/>
                    <a:pt x="131" y="142"/>
                    <a:pt x="84" y="142"/>
                  </a:cubicBezTo>
                  <a:cubicBezTo>
                    <a:pt x="75" y="142"/>
                    <a:pt x="75" y="142"/>
                    <a:pt x="75" y="142"/>
                  </a:cubicBezTo>
                  <a:cubicBezTo>
                    <a:pt x="28" y="142"/>
                    <a:pt x="0" y="179"/>
                    <a:pt x="18" y="227"/>
                  </a:cubicBezTo>
                  <a:cubicBezTo>
                    <a:pt x="187" y="727"/>
                    <a:pt x="187" y="727"/>
                    <a:pt x="187" y="727"/>
                  </a:cubicBezTo>
                  <a:cubicBezTo>
                    <a:pt x="197" y="774"/>
                    <a:pt x="254" y="812"/>
                    <a:pt x="301" y="812"/>
                  </a:cubicBezTo>
                  <a:cubicBezTo>
                    <a:pt x="801" y="812"/>
                    <a:pt x="801" y="812"/>
                    <a:pt x="801" y="812"/>
                  </a:cubicBezTo>
                  <a:cubicBezTo>
                    <a:pt x="848" y="812"/>
                    <a:pt x="896" y="774"/>
                    <a:pt x="914" y="727"/>
                  </a:cubicBezTo>
                  <a:cubicBezTo>
                    <a:pt x="1084" y="227"/>
                    <a:pt x="1084" y="227"/>
                    <a:pt x="1084" y="227"/>
                  </a:cubicBezTo>
                  <a:cubicBezTo>
                    <a:pt x="1103" y="179"/>
                    <a:pt x="1075" y="142"/>
                    <a:pt x="1018" y="142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任意多边形 25">
              <a:extLst>
                <a:ext uri="{FF2B5EF4-FFF2-40B4-BE49-F238E27FC236}">
                  <a16:creationId xmlns:a16="http://schemas.microsoft.com/office/drawing/2014/main" id="{E388AF39-F721-492E-ACD3-C55EEBDFE7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6342" y="2996808"/>
              <a:ext cx="792163" cy="211302"/>
            </a:xfrm>
            <a:custGeom>
              <a:avLst/>
              <a:gdLst>
                <a:gd name="T0" fmla="*/ 111299777 w 860"/>
                <a:gd name="T1" fmla="*/ 14944084 h 228"/>
                <a:gd name="T2" fmla="*/ 111299777 w 860"/>
                <a:gd name="T3" fmla="*/ 14944084 h 228"/>
                <a:gd name="T4" fmla="*/ 93030521 w 860"/>
                <a:gd name="T5" fmla="*/ 29757103 h 228"/>
                <a:gd name="T6" fmla="*/ 18398841 w 860"/>
                <a:gd name="T7" fmla="*/ 29757103 h 228"/>
                <a:gd name="T8" fmla="*/ 0 w 860"/>
                <a:gd name="T9" fmla="*/ 14944084 h 228"/>
                <a:gd name="T10" fmla="*/ 18398841 w 860"/>
                <a:gd name="T11" fmla="*/ 0 h 228"/>
                <a:gd name="T12" fmla="*/ 93030521 w 860"/>
                <a:gd name="T13" fmla="*/ 0 h 228"/>
                <a:gd name="T14" fmla="*/ 111299777 w 860"/>
                <a:gd name="T15" fmla="*/ 14944084 h 22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60" h="228">
                  <a:moveTo>
                    <a:pt x="859" y="114"/>
                  </a:moveTo>
                  <a:lnTo>
                    <a:pt x="859" y="114"/>
                  </a:lnTo>
                  <a:cubicBezTo>
                    <a:pt x="859" y="180"/>
                    <a:pt x="793" y="227"/>
                    <a:pt x="718" y="227"/>
                  </a:cubicBezTo>
                  <a:cubicBezTo>
                    <a:pt x="142" y="227"/>
                    <a:pt x="142" y="227"/>
                    <a:pt x="142" y="227"/>
                  </a:cubicBezTo>
                  <a:cubicBezTo>
                    <a:pt x="66" y="227"/>
                    <a:pt x="0" y="180"/>
                    <a:pt x="0" y="114"/>
                  </a:cubicBezTo>
                  <a:cubicBezTo>
                    <a:pt x="0" y="57"/>
                    <a:pt x="66" y="0"/>
                    <a:pt x="142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93" y="0"/>
                    <a:pt x="859" y="57"/>
                    <a:pt x="859" y="1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任意多边形 26">
              <a:extLst>
                <a:ext uri="{FF2B5EF4-FFF2-40B4-BE49-F238E27FC236}">
                  <a16:creationId xmlns:a16="http://schemas.microsoft.com/office/drawing/2014/main" id="{B62EB05F-7E6A-4A24-A39E-979B0EB13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4298" y="3862172"/>
              <a:ext cx="633204" cy="633204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9" name="千图PPT彼岸天：ID 8661124库_组合 28">
            <a:extLst>
              <a:ext uri="{FF2B5EF4-FFF2-40B4-BE49-F238E27FC236}">
                <a16:creationId xmlns:a16="http://schemas.microsoft.com/office/drawing/2014/main" id="{20D62921-56E0-41DB-A419-DFCD0832E920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8145713" y="1897063"/>
            <a:ext cx="2774950" cy="3063875"/>
            <a:chOff x="6565014" y="2273506"/>
            <a:chExt cx="2774950" cy="3063875"/>
          </a:xfrm>
        </p:grpSpPr>
        <p:sp>
          <p:nvSpPr>
            <p:cNvPr id="30" name="任意多边形 32">
              <a:extLst>
                <a:ext uri="{FF2B5EF4-FFF2-40B4-BE49-F238E27FC236}">
                  <a16:creationId xmlns:a16="http://schemas.microsoft.com/office/drawing/2014/main" id="{F7450EC0-88B7-4F86-A81C-2533A5EE2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5014" y="2935493"/>
              <a:ext cx="2774950" cy="2401888"/>
            </a:xfrm>
            <a:custGeom>
              <a:avLst/>
              <a:gdLst>
                <a:gd name="T0" fmla="*/ 1500 w 3012"/>
                <a:gd name="T1" fmla="*/ 2605 h 2606"/>
                <a:gd name="T2" fmla="*/ 1500 w 3012"/>
                <a:gd name="T3" fmla="*/ 2605 h 2606"/>
                <a:gd name="T4" fmla="*/ 538 w 3012"/>
                <a:gd name="T5" fmla="*/ 925 h 2606"/>
                <a:gd name="T6" fmla="*/ 2473 w 3012"/>
                <a:gd name="T7" fmla="*/ 925 h 2606"/>
                <a:gd name="T8" fmla="*/ 1500 w 3012"/>
                <a:gd name="T9" fmla="*/ 2605 h 2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2" h="2606">
                  <a:moveTo>
                    <a:pt x="1500" y="2605"/>
                  </a:moveTo>
                  <a:lnTo>
                    <a:pt x="1500" y="2605"/>
                  </a:lnTo>
                  <a:cubicBezTo>
                    <a:pt x="434" y="2605"/>
                    <a:pt x="0" y="1850"/>
                    <a:pt x="538" y="925"/>
                  </a:cubicBezTo>
                  <a:cubicBezTo>
                    <a:pt x="1066" y="0"/>
                    <a:pt x="1944" y="0"/>
                    <a:pt x="2473" y="925"/>
                  </a:cubicBezTo>
                  <a:cubicBezTo>
                    <a:pt x="3011" y="1850"/>
                    <a:pt x="2576" y="2605"/>
                    <a:pt x="1500" y="2605"/>
                  </a:cubicBezTo>
                </a:path>
              </a:pathLst>
            </a:custGeom>
            <a:solidFill>
              <a:schemeClr val="accent4">
                <a:lumMod val="100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任意多边形 33">
              <a:extLst>
                <a:ext uri="{FF2B5EF4-FFF2-40B4-BE49-F238E27FC236}">
                  <a16:creationId xmlns:a16="http://schemas.microsoft.com/office/drawing/2014/main" id="{240F760D-C470-43E2-AAF1-1F8B33A07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2900" y="2273506"/>
              <a:ext cx="1016001" cy="747714"/>
            </a:xfrm>
            <a:custGeom>
              <a:avLst/>
              <a:gdLst>
                <a:gd name="T0" fmla="*/ 1018 w 1104"/>
                <a:gd name="T1" fmla="*/ 142 h 813"/>
                <a:gd name="T2" fmla="*/ 1018 w 1104"/>
                <a:gd name="T3" fmla="*/ 142 h 813"/>
                <a:gd name="T4" fmla="*/ 877 w 1104"/>
                <a:gd name="T5" fmla="*/ 189 h 813"/>
                <a:gd name="T6" fmla="*/ 782 w 1104"/>
                <a:gd name="T7" fmla="*/ 151 h 813"/>
                <a:gd name="T8" fmla="*/ 745 w 1104"/>
                <a:gd name="T9" fmla="*/ 85 h 813"/>
                <a:gd name="T10" fmla="*/ 688 w 1104"/>
                <a:gd name="T11" fmla="*/ 0 h 813"/>
                <a:gd name="T12" fmla="*/ 622 w 1104"/>
                <a:gd name="T13" fmla="*/ 85 h 813"/>
                <a:gd name="T14" fmla="*/ 584 w 1104"/>
                <a:gd name="T15" fmla="*/ 151 h 813"/>
                <a:gd name="T16" fmla="*/ 499 w 1104"/>
                <a:gd name="T17" fmla="*/ 161 h 813"/>
                <a:gd name="T18" fmla="*/ 499 w 1104"/>
                <a:gd name="T19" fmla="*/ 161 h 813"/>
                <a:gd name="T20" fmla="*/ 414 w 1104"/>
                <a:gd name="T21" fmla="*/ 94 h 813"/>
                <a:gd name="T22" fmla="*/ 348 w 1104"/>
                <a:gd name="T23" fmla="*/ 170 h 813"/>
                <a:gd name="T24" fmla="*/ 329 w 1104"/>
                <a:gd name="T25" fmla="*/ 198 h 813"/>
                <a:gd name="T26" fmla="*/ 225 w 1104"/>
                <a:gd name="T27" fmla="*/ 208 h 813"/>
                <a:gd name="T28" fmla="*/ 225 w 1104"/>
                <a:gd name="T29" fmla="*/ 208 h 813"/>
                <a:gd name="T30" fmla="*/ 84 w 1104"/>
                <a:gd name="T31" fmla="*/ 142 h 813"/>
                <a:gd name="T32" fmla="*/ 75 w 1104"/>
                <a:gd name="T33" fmla="*/ 142 h 813"/>
                <a:gd name="T34" fmla="*/ 18 w 1104"/>
                <a:gd name="T35" fmla="*/ 227 h 813"/>
                <a:gd name="T36" fmla="*/ 187 w 1104"/>
                <a:gd name="T37" fmla="*/ 727 h 813"/>
                <a:gd name="T38" fmla="*/ 301 w 1104"/>
                <a:gd name="T39" fmla="*/ 812 h 813"/>
                <a:gd name="T40" fmla="*/ 801 w 1104"/>
                <a:gd name="T41" fmla="*/ 812 h 813"/>
                <a:gd name="T42" fmla="*/ 914 w 1104"/>
                <a:gd name="T43" fmla="*/ 727 h 813"/>
                <a:gd name="T44" fmla="*/ 1084 w 1104"/>
                <a:gd name="T45" fmla="*/ 227 h 813"/>
                <a:gd name="T46" fmla="*/ 1018 w 1104"/>
                <a:gd name="T47" fmla="*/ 142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04" h="813">
                  <a:moveTo>
                    <a:pt x="1018" y="142"/>
                  </a:moveTo>
                  <a:lnTo>
                    <a:pt x="1018" y="142"/>
                  </a:lnTo>
                  <a:cubicBezTo>
                    <a:pt x="971" y="142"/>
                    <a:pt x="905" y="161"/>
                    <a:pt x="877" y="189"/>
                  </a:cubicBezTo>
                  <a:cubicBezTo>
                    <a:pt x="848" y="217"/>
                    <a:pt x="801" y="198"/>
                    <a:pt x="782" y="151"/>
                  </a:cubicBezTo>
                  <a:cubicBezTo>
                    <a:pt x="745" y="85"/>
                    <a:pt x="745" y="85"/>
                    <a:pt x="745" y="85"/>
                  </a:cubicBezTo>
                  <a:cubicBezTo>
                    <a:pt x="726" y="38"/>
                    <a:pt x="697" y="0"/>
                    <a:pt x="688" y="0"/>
                  </a:cubicBezTo>
                  <a:cubicBezTo>
                    <a:pt x="669" y="0"/>
                    <a:pt x="641" y="38"/>
                    <a:pt x="622" y="85"/>
                  </a:cubicBezTo>
                  <a:cubicBezTo>
                    <a:pt x="584" y="151"/>
                    <a:pt x="584" y="151"/>
                    <a:pt x="584" y="151"/>
                  </a:cubicBezTo>
                  <a:cubicBezTo>
                    <a:pt x="565" y="198"/>
                    <a:pt x="527" y="208"/>
                    <a:pt x="499" y="161"/>
                  </a:cubicBezTo>
                  <a:lnTo>
                    <a:pt x="499" y="161"/>
                  </a:lnTo>
                  <a:cubicBezTo>
                    <a:pt x="461" y="123"/>
                    <a:pt x="433" y="94"/>
                    <a:pt x="414" y="94"/>
                  </a:cubicBezTo>
                  <a:cubicBezTo>
                    <a:pt x="405" y="94"/>
                    <a:pt x="367" y="123"/>
                    <a:pt x="348" y="170"/>
                  </a:cubicBezTo>
                  <a:cubicBezTo>
                    <a:pt x="329" y="198"/>
                    <a:pt x="329" y="198"/>
                    <a:pt x="329" y="198"/>
                  </a:cubicBezTo>
                  <a:cubicBezTo>
                    <a:pt x="301" y="245"/>
                    <a:pt x="254" y="245"/>
                    <a:pt x="225" y="208"/>
                  </a:cubicBezTo>
                  <a:lnTo>
                    <a:pt x="225" y="208"/>
                  </a:lnTo>
                  <a:cubicBezTo>
                    <a:pt x="197" y="170"/>
                    <a:pt x="131" y="142"/>
                    <a:pt x="84" y="142"/>
                  </a:cubicBezTo>
                  <a:cubicBezTo>
                    <a:pt x="75" y="142"/>
                    <a:pt x="75" y="142"/>
                    <a:pt x="75" y="142"/>
                  </a:cubicBezTo>
                  <a:cubicBezTo>
                    <a:pt x="28" y="142"/>
                    <a:pt x="0" y="179"/>
                    <a:pt x="18" y="227"/>
                  </a:cubicBezTo>
                  <a:cubicBezTo>
                    <a:pt x="187" y="727"/>
                    <a:pt x="187" y="727"/>
                    <a:pt x="187" y="727"/>
                  </a:cubicBezTo>
                  <a:cubicBezTo>
                    <a:pt x="197" y="774"/>
                    <a:pt x="254" y="812"/>
                    <a:pt x="301" y="812"/>
                  </a:cubicBezTo>
                  <a:cubicBezTo>
                    <a:pt x="801" y="812"/>
                    <a:pt x="801" y="812"/>
                    <a:pt x="801" y="812"/>
                  </a:cubicBezTo>
                  <a:cubicBezTo>
                    <a:pt x="848" y="812"/>
                    <a:pt x="896" y="774"/>
                    <a:pt x="914" y="727"/>
                  </a:cubicBezTo>
                  <a:cubicBezTo>
                    <a:pt x="1084" y="227"/>
                    <a:pt x="1084" y="227"/>
                    <a:pt x="1084" y="227"/>
                  </a:cubicBezTo>
                  <a:cubicBezTo>
                    <a:pt x="1103" y="179"/>
                    <a:pt x="1075" y="142"/>
                    <a:pt x="1018" y="142"/>
                  </a:cubicBezTo>
                </a:path>
              </a:pathLst>
            </a:custGeom>
            <a:solidFill>
              <a:schemeClr val="accent4">
                <a:lumMod val="100000"/>
              </a:schemeClr>
            </a:solidFill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任意多边形 34">
              <a:extLst>
                <a:ext uri="{FF2B5EF4-FFF2-40B4-BE49-F238E27FC236}">
                  <a16:creationId xmlns:a16="http://schemas.microsoft.com/office/drawing/2014/main" id="{7A209A81-D737-45E2-A3C0-629FE1C8B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6342" y="2996808"/>
              <a:ext cx="792163" cy="211302"/>
            </a:xfrm>
            <a:custGeom>
              <a:avLst/>
              <a:gdLst>
                <a:gd name="T0" fmla="*/ 111299777 w 860"/>
                <a:gd name="T1" fmla="*/ 14944084 h 228"/>
                <a:gd name="T2" fmla="*/ 111299777 w 860"/>
                <a:gd name="T3" fmla="*/ 14944084 h 228"/>
                <a:gd name="T4" fmla="*/ 93030521 w 860"/>
                <a:gd name="T5" fmla="*/ 29757103 h 228"/>
                <a:gd name="T6" fmla="*/ 18398841 w 860"/>
                <a:gd name="T7" fmla="*/ 29757103 h 228"/>
                <a:gd name="T8" fmla="*/ 0 w 860"/>
                <a:gd name="T9" fmla="*/ 14944084 h 228"/>
                <a:gd name="T10" fmla="*/ 18398841 w 860"/>
                <a:gd name="T11" fmla="*/ 0 h 228"/>
                <a:gd name="T12" fmla="*/ 93030521 w 860"/>
                <a:gd name="T13" fmla="*/ 0 h 228"/>
                <a:gd name="T14" fmla="*/ 111299777 w 860"/>
                <a:gd name="T15" fmla="*/ 14944084 h 22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860" h="228">
                  <a:moveTo>
                    <a:pt x="859" y="114"/>
                  </a:moveTo>
                  <a:lnTo>
                    <a:pt x="859" y="114"/>
                  </a:lnTo>
                  <a:cubicBezTo>
                    <a:pt x="859" y="180"/>
                    <a:pt x="793" y="227"/>
                    <a:pt x="718" y="227"/>
                  </a:cubicBezTo>
                  <a:cubicBezTo>
                    <a:pt x="142" y="227"/>
                    <a:pt x="142" y="227"/>
                    <a:pt x="142" y="227"/>
                  </a:cubicBezTo>
                  <a:cubicBezTo>
                    <a:pt x="66" y="227"/>
                    <a:pt x="0" y="180"/>
                    <a:pt x="0" y="114"/>
                  </a:cubicBezTo>
                  <a:cubicBezTo>
                    <a:pt x="0" y="57"/>
                    <a:pt x="66" y="0"/>
                    <a:pt x="142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93" y="0"/>
                    <a:pt x="859" y="57"/>
                    <a:pt x="859" y="114"/>
                  </a:cubicBezTo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任意多边形 35">
              <a:extLst>
                <a:ext uri="{FF2B5EF4-FFF2-40B4-BE49-F238E27FC236}">
                  <a16:creationId xmlns:a16="http://schemas.microsoft.com/office/drawing/2014/main" id="{2EC7751F-C42E-49A6-B4D8-B96E62E2D5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4298" y="3862172"/>
              <a:ext cx="633204" cy="633204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" name="千图PPT彼岸天：ID 8661124库_组合 5">
            <a:extLst>
              <a:ext uri="{FF2B5EF4-FFF2-40B4-BE49-F238E27FC236}">
                <a16:creationId xmlns:a16="http://schemas.microsoft.com/office/drawing/2014/main" id="{599E419D-313F-4C31-B7B7-2C81087ADF38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1271337" y="2413611"/>
            <a:ext cx="3280063" cy="836112"/>
            <a:chOff x="1877312" y="2649235"/>
            <a:chExt cx="3280063" cy="836112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43F63862-D785-4719-8AEC-B32434819484}"/>
                </a:ext>
              </a:extLst>
            </p:cNvPr>
            <p:cNvGrpSpPr/>
            <p:nvPr/>
          </p:nvGrpSpPr>
          <p:grpSpPr>
            <a:xfrm>
              <a:off x="2510516" y="2649235"/>
              <a:ext cx="2646859" cy="836112"/>
              <a:chOff x="2591258" y="3352018"/>
              <a:chExt cx="2646859" cy="836112"/>
            </a:xfrm>
          </p:grpSpPr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387969AE-924B-4428-A984-E2D0A32E8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6021" y="3630731"/>
                <a:ext cx="2642096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288000" anchor="t" anchorCtr="0">
                <a:normAutofit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000" dirty="0"/>
                  <a:t>请替换文字内容复制你的内容到此 </a:t>
                </a:r>
                <a:br>
                  <a:rPr lang="zh-CN" altLang="en-US" sz="1000" dirty="0"/>
                </a:br>
                <a:r>
                  <a:rPr lang="zh-CN" altLang="en-US" sz="1000" dirty="0"/>
                  <a:t>千图网</a:t>
                </a:r>
                <a:r>
                  <a:rPr lang="en-US" altLang="zh-CN" sz="1000" dirty="0"/>
                  <a:t>58PIC.COM</a:t>
                </a:r>
                <a:endParaRPr lang="zh-CN" altLang="en-US" sz="1000" dirty="0"/>
              </a:p>
            </p:txBody>
          </p:sp>
          <p:sp>
            <p:nvSpPr>
              <p:cNvPr id="25" name="文本框 16">
                <a:extLst>
                  <a:ext uri="{FF2B5EF4-FFF2-40B4-BE49-F238E27FC236}">
                    <a16:creationId xmlns:a16="http://schemas.microsoft.com/office/drawing/2014/main" id="{005C5D64-F1C3-41A8-9069-89A0876DE6A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591258" y="3352018"/>
                <a:ext cx="2642096" cy="278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288000">
                <a:normAutofit fontScale="62500" lnSpcReduction="200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b="1" dirty="0">
                    <a:solidFill>
                      <a:schemeClr val="accent2"/>
                    </a:solidFill>
                  </a:rPr>
                  <a:t>输入标题文本</a:t>
                </a:r>
              </a:p>
            </p:txBody>
          </p:sp>
        </p:grpSp>
        <p:sp>
          <p:nvSpPr>
            <p:cNvPr id="23" name="任意多边形 6">
              <a:extLst>
                <a:ext uri="{FF2B5EF4-FFF2-40B4-BE49-F238E27FC236}">
                  <a16:creationId xmlns:a16="http://schemas.microsoft.com/office/drawing/2014/main" id="{E9B64D1D-521E-4968-A5FE-63A5651B74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7312" y="2712621"/>
              <a:ext cx="633204" cy="633204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" name="千图PPT彼岸天：ID 8661124库_组合 6">
            <a:extLst>
              <a:ext uri="{FF2B5EF4-FFF2-40B4-BE49-F238E27FC236}">
                <a16:creationId xmlns:a16="http://schemas.microsoft.com/office/drawing/2014/main" id="{6736098B-8157-4089-98E7-FEE9106A3FC0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271337" y="3439061"/>
            <a:ext cx="3275300" cy="836112"/>
            <a:chOff x="1877312" y="3827715"/>
            <a:chExt cx="3275300" cy="836112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F56A768A-725B-42BE-9749-863CF19268ED}"/>
                </a:ext>
              </a:extLst>
            </p:cNvPr>
            <p:cNvGrpSpPr/>
            <p:nvPr/>
          </p:nvGrpSpPr>
          <p:grpSpPr>
            <a:xfrm>
              <a:off x="2510516" y="3827715"/>
              <a:ext cx="2642096" cy="836112"/>
              <a:chOff x="2591258" y="4501269"/>
              <a:chExt cx="2642096" cy="836112"/>
            </a:xfrm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E4B960AB-0443-4F16-859D-D40B04B98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1258" y="4779982"/>
                <a:ext cx="2642096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288000" anchor="t" anchorCtr="0">
                <a:normAutofit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000" dirty="0"/>
                  <a:t>请替换文字内容复制你的内容到此</a:t>
                </a:r>
                <a:br>
                  <a:rPr lang="zh-CN" altLang="en-US" sz="1000" dirty="0"/>
                </a:br>
                <a:r>
                  <a:rPr lang="zh-CN" altLang="en-US" sz="1000" dirty="0"/>
                  <a:t> 千图网</a:t>
                </a:r>
                <a:r>
                  <a:rPr lang="en-US" altLang="zh-CN" sz="1000" dirty="0"/>
                  <a:t>58PIC.COM</a:t>
                </a:r>
                <a:endParaRPr lang="zh-CN" altLang="en-US" sz="1000" dirty="0"/>
              </a:p>
            </p:txBody>
          </p:sp>
          <p:sp>
            <p:nvSpPr>
              <p:cNvPr id="21" name="文本框 14">
                <a:extLst>
                  <a:ext uri="{FF2B5EF4-FFF2-40B4-BE49-F238E27FC236}">
                    <a16:creationId xmlns:a16="http://schemas.microsoft.com/office/drawing/2014/main" id="{545C64B0-7229-458A-BA5B-1AD4FE717DB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591258" y="4501269"/>
                <a:ext cx="2642096" cy="278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288000">
                <a:normAutofit fontScale="62500" lnSpcReduction="200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b="1" dirty="0">
                    <a:solidFill>
                      <a:schemeClr val="accent3"/>
                    </a:solidFill>
                  </a:rPr>
                  <a:t>输入标题文本</a:t>
                </a:r>
              </a:p>
            </p:txBody>
          </p:sp>
        </p:grpSp>
        <p:sp>
          <p:nvSpPr>
            <p:cNvPr id="19" name="任意多边形 8">
              <a:extLst>
                <a:ext uri="{FF2B5EF4-FFF2-40B4-BE49-F238E27FC236}">
                  <a16:creationId xmlns:a16="http://schemas.microsoft.com/office/drawing/2014/main" id="{2C0E385A-4A68-458F-818E-256ED06E3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7312" y="3910136"/>
              <a:ext cx="633204" cy="633204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8" name="千图PPT彼岸天：ID 8661124库_组合 7">
            <a:extLst>
              <a:ext uri="{FF2B5EF4-FFF2-40B4-BE49-F238E27FC236}">
                <a16:creationId xmlns:a16="http://schemas.microsoft.com/office/drawing/2014/main" id="{9C09E9FD-A0D8-41F7-9859-18D57B5A023E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271337" y="1388161"/>
            <a:ext cx="3275300" cy="836112"/>
            <a:chOff x="1877312" y="1470755"/>
            <a:chExt cx="3275300" cy="836112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4BB587DA-021D-43CC-AE07-838C1ECDDBDF}"/>
                </a:ext>
              </a:extLst>
            </p:cNvPr>
            <p:cNvGrpSpPr/>
            <p:nvPr/>
          </p:nvGrpSpPr>
          <p:grpSpPr>
            <a:xfrm>
              <a:off x="2510516" y="1470755"/>
              <a:ext cx="2642096" cy="836112"/>
              <a:chOff x="2591258" y="2102656"/>
              <a:chExt cx="2642096" cy="836112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9C220597-FFD6-4130-BFFA-5A04515C87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1258" y="2381369"/>
                <a:ext cx="2642096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288000" anchor="t" anchorCtr="0">
                <a:normAutofit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000" dirty="0"/>
                  <a:t>请替换文字内容复制你的内容到此</a:t>
                </a:r>
                <a:br>
                  <a:rPr lang="zh-CN" altLang="en-US" sz="1000" dirty="0"/>
                </a:br>
                <a:r>
                  <a:rPr lang="zh-CN" altLang="en-US" sz="1000" dirty="0"/>
                  <a:t> 千图网</a:t>
                </a:r>
                <a:r>
                  <a:rPr lang="en-US" altLang="zh-CN" sz="1000" dirty="0"/>
                  <a:t>58PIC.COM</a:t>
                </a:r>
                <a:endParaRPr lang="zh-CN" altLang="en-US" sz="1000" dirty="0"/>
              </a:p>
            </p:txBody>
          </p:sp>
          <p:sp>
            <p:nvSpPr>
              <p:cNvPr id="17" name="文本框 12">
                <a:extLst>
                  <a:ext uri="{FF2B5EF4-FFF2-40B4-BE49-F238E27FC236}">
                    <a16:creationId xmlns:a16="http://schemas.microsoft.com/office/drawing/2014/main" id="{DC7F4CC9-4A09-4E27-AF2F-2F626312ECE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591258" y="2102656"/>
                <a:ext cx="2642096" cy="278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288000">
                <a:normAutofit fontScale="62500" lnSpcReduction="200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b="1" dirty="0">
                    <a:solidFill>
                      <a:schemeClr val="accent1"/>
                    </a:solidFill>
                  </a:rPr>
                  <a:t>输入标题文本</a:t>
                </a:r>
              </a:p>
            </p:txBody>
          </p:sp>
        </p:grpSp>
        <p:sp>
          <p:nvSpPr>
            <p:cNvPr id="15" name="任意多边形 10">
              <a:extLst>
                <a:ext uri="{FF2B5EF4-FFF2-40B4-BE49-F238E27FC236}">
                  <a16:creationId xmlns:a16="http://schemas.microsoft.com/office/drawing/2014/main" id="{5163E74E-DBBE-4211-9DF8-528A87ECE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7312" y="1515106"/>
              <a:ext cx="633204" cy="633204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9" name="千图PPT彼岸天：ID 8661124库_组合 8">
            <a:extLst>
              <a:ext uri="{FF2B5EF4-FFF2-40B4-BE49-F238E27FC236}">
                <a16:creationId xmlns:a16="http://schemas.microsoft.com/office/drawing/2014/main" id="{1658A944-1F7E-47CA-94DF-B6F004267642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1271337" y="4464510"/>
            <a:ext cx="3275300" cy="836112"/>
            <a:chOff x="1877312" y="5006196"/>
            <a:chExt cx="3275300" cy="836112"/>
          </a:xfrm>
        </p:grpSpPr>
        <p:sp>
          <p:nvSpPr>
            <p:cNvPr id="10" name="任意多边形 43">
              <a:extLst>
                <a:ext uri="{FF2B5EF4-FFF2-40B4-BE49-F238E27FC236}">
                  <a16:creationId xmlns:a16="http://schemas.microsoft.com/office/drawing/2014/main" id="{FF4CF6E9-A571-4494-90D3-566BE4F17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7312" y="5109137"/>
              <a:ext cx="633204" cy="630230"/>
            </a:xfrm>
            <a:custGeom>
              <a:avLst/>
              <a:gdLst>
                <a:gd name="connsiteX0" fmla="*/ 246198 w 338138"/>
                <a:gd name="connsiteY0" fmla="*/ 182563 h 336550"/>
                <a:gd name="connsiteX1" fmla="*/ 184151 w 338138"/>
                <a:gd name="connsiteY1" fmla="*/ 244609 h 336550"/>
                <a:gd name="connsiteX2" fmla="*/ 184151 w 338138"/>
                <a:gd name="connsiteY2" fmla="*/ 307976 h 336550"/>
                <a:gd name="connsiteX3" fmla="*/ 309564 w 338138"/>
                <a:gd name="connsiteY3" fmla="*/ 182563 h 336550"/>
                <a:gd name="connsiteX4" fmla="*/ 246198 w 338138"/>
                <a:gd name="connsiteY4" fmla="*/ 182563 h 336550"/>
                <a:gd name="connsiteX5" fmla="*/ 30163 w 338138"/>
                <a:gd name="connsiteY5" fmla="*/ 182562 h 336550"/>
                <a:gd name="connsiteX6" fmla="*/ 155576 w 338138"/>
                <a:gd name="connsiteY6" fmla="*/ 307975 h 336550"/>
                <a:gd name="connsiteX7" fmla="*/ 155576 w 338138"/>
                <a:gd name="connsiteY7" fmla="*/ 244608 h 336550"/>
                <a:gd name="connsiteX8" fmla="*/ 93529 w 338138"/>
                <a:gd name="connsiteY8" fmla="*/ 182562 h 336550"/>
                <a:gd name="connsiteX9" fmla="*/ 30163 w 338138"/>
                <a:gd name="connsiteY9" fmla="*/ 182562 h 336550"/>
                <a:gd name="connsiteX10" fmla="*/ 169069 w 338138"/>
                <a:gd name="connsiteY10" fmla="*/ 119062 h 336550"/>
                <a:gd name="connsiteX11" fmla="*/ 120650 w 338138"/>
                <a:gd name="connsiteY11" fmla="*/ 167481 h 336550"/>
                <a:gd name="connsiteX12" fmla="*/ 169069 w 338138"/>
                <a:gd name="connsiteY12" fmla="*/ 215900 h 336550"/>
                <a:gd name="connsiteX13" fmla="*/ 217488 w 338138"/>
                <a:gd name="connsiteY13" fmla="*/ 167481 h 336550"/>
                <a:gd name="connsiteX14" fmla="*/ 169069 w 338138"/>
                <a:gd name="connsiteY14" fmla="*/ 119062 h 336550"/>
                <a:gd name="connsiteX15" fmla="*/ 184150 w 338138"/>
                <a:gd name="connsiteY15" fmla="*/ 28575 h 336550"/>
                <a:gd name="connsiteX16" fmla="*/ 184150 w 338138"/>
                <a:gd name="connsiteY16" fmla="*/ 91942 h 336550"/>
                <a:gd name="connsiteX17" fmla="*/ 246197 w 338138"/>
                <a:gd name="connsiteY17" fmla="*/ 153988 h 336550"/>
                <a:gd name="connsiteX18" fmla="*/ 309563 w 338138"/>
                <a:gd name="connsiteY18" fmla="*/ 153988 h 336550"/>
                <a:gd name="connsiteX19" fmla="*/ 184150 w 338138"/>
                <a:gd name="connsiteY19" fmla="*/ 28575 h 336550"/>
                <a:gd name="connsiteX20" fmla="*/ 155576 w 338138"/>
                <a:gd name="connsiteY20" fmla="*/ 28575 h 336550"/>
                <a:gd name="connsiteX21" fmla="*/ 30163 w 338138"/>
                <a:gd name="connsiteY21" fmla="*/ 153988 h 336550"/>
                <a:gd name="connsiteX22" fmla="*/ 93529 w 338138"/>
                <a:gd name="connsiteY22" fmla="*/ 153988 h 336550"/>
                <a:gd name="connsiteX23" fmla="*/ 155576 w 338138"/>
                <a:gd name="connsiteY23" fmla="*/ 91942 h 336550"/>
                <a:gd name="connsiteX24" fmla="*/ 155576 w 338138"/>
                <a:gd name="connsiteY24" fmla="*/ 28575 h 336550"/>
                <a:gd name="connsiteX25" fmla="*/ 169069 w 338138"/>
                <a:gd name="connsiteY25" fmla="*/ 0 h 336550"/>
                <a:gd name="connsiteX26" fmla="*/ 338138 w 338138"/>
                <a:gd name="connsiteY26" fmla="*/ 168275 h 336550"/>
                <a:gd name="connsiteX27" fmla="*/ 169069 w 338138"/>
                <a:gd name="connsiteY27" fmla="*/ 336550 h 336550"/>
                <a:gd name="connsiteX28" fmla="*/ 0 w 338138"/>
                <a:gd name="connsiteY28" fmla="*/ 168275 h 336550"/>
                <a:gd name="connsiteX29" fmla="*/ 169069 w 338138"/>
                <a:gd name="connsiteY29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38138" h="336550">
                  <a:moveTo>
                    <a:pt x="246198" y="182563"/>
                  </a:moveTo>
                  <a:cubicBezTo>
                    <a:pt x="239597" y="212926"/>
                    <a:pt x="214514" y="238009"/>
                    <a:pt x="184151" y="244609"/>
                  </a:cubicBezTo>
                  <a:cubicBezTo>
                    <a:pt x="184151" y="244609"/>
                    <a:pt x="184151" y="244609"/>
                    <a:pt x="184151" y="307976"/>
                  </a:cubicBezTo>
                  <a:cubicBezTo>
                    <a:pt x="250158" y="301375"/>
                    <a:pt x="302964" y="248570"/>
                    <a:pt x="309564" y="182563"/>
                  </a:cubicBezTo>
                  <a:cubicBezTo>
                    <a:pt x="309564" y="182563"/>
                    <a:pt x="309564" y="182563"/>
                    <a:pt x="246198" y="182563"/>
                  </a:cubicBezTo>
                  <a:close/>
                  <a:moveTo>
                    <a:pt x="30163" y="182562"/>
                  </a:moveTo>
                  <a:cubicBezTo>
                    <a:pt x="36763" y="248569"/>
                    <a:pt x="89569" y="301374"/>
                    <a:pt x="155576" y="307975"/>
                  </a:cubicBezTo>
                  <a:lnTo>
                    <a:pt x="155576" y="244608"/>
                  </a:lnTo>
                  <a:cubicBezTo>
                    <a:pt x="125213" y="238008"/>
                    <a:pt x="100130" y="212925"/>
                    <a:pt x="93529" y="182562"/>
                  </a:cubicBezTo>
                  <a:cubicBezTo>
                    <a:pt x="93529" y="182562"/>
                    <a:pt x="93529" y="182562"/>
                    <a:pt x="30163" y="182562"/>
                  </a:cubicBezTo>
                  <a:close/>
                  <a:moveTo>
                    <a:pt x="169069" y="119062"/>
                  </a:moveTo>
                  <a:cubicBezTo>
                    <a:pt x="142328" y="119062"/>
                    <a:pt x="120650" y="140740"/>
                    <a:pt x="120650" y="167481"/>
                  </a:cubicBezTo>
                  <a:cubicBezTo>
                    <a:pt x="120650" y="194222"/>
                    <a:pt x="142328" y="215900"/>
                    <a:pt x="169069" y="215900"/>
                  </a:cubicBezTo>
                  <a:cubicBezTo>
                    <a:pt x="195810" y="215900"/>
                    <a:pt x="217488" y="194222"/>
                    <a:pt x="217488" y="167481"/>
                  </a:cubicBezTo>
                  <a:cubicBezTo>
                    <a:pt x="217488" y="140740"/>
                    <a:pt x="195810" y="119062"/>
                    <a:pt x="169069" y="119062"/>
                  </a:cubicBezTo>
                  <a:close/>
                  <a:moveTo>
                    <a:pt x="184150" y="28575"/>
                  </a:moveTo>
                  <a:lnTo>
                    <a:pt x="184150" y="91942"/>
                  </a:lnTo>
                  <a:cubicBezTo>
                    <a:pt x="214513" y="98542"/>
                    <a:pt x="239596" y="123625"/>
                    <a:pt x="246197" y="153988"/>
                  </a:cubicBezTo>
                  <a:cubicBezTo>
                    <a:pt x="246197" y="153988"/>
                    <a:pt x="246197" y="153988"/>
                    <a:pt x="309563" y="153988"/>
                  </a:cubicBezTo>
                  <a:cubicBezTo>
                    <a:pt x="302963" y="87981"/>
                    <a:pt x="250157" y="35176"/>
                    <a:pt x="184150" y="28575"/>
                  </a:cubicBezTo>
                  <a:close/>
                  <a:moveTo>
                    <a:pt x="155576" y="28575"/>
                  </a:moveTo>
                  <a:cubicBezTo>
                    <a:pt x="89569" y="35176"/>
                    <a:pt x="36763" y="87981"/>
                    <a:pt x="30163" y="153988"/>
                  </a:cubicBezTo>
                  <a:cubicBezTo>
                    <a:pt x="30163" y="153988"/>
                    <a:pt x="30163" y="153988"/>
                    <a:pt x="93529" y="153988"/>
                  </a:cubicBezTo>
                  <a:cubicBezTo>
                    <a:pt x="100130" y="123625"/>
                    <a:pt x="125213" y="98542"/>
                    <a:pt x="155576" y="91942"/>
                  </a:cubicBezTo>
                  <a:cubicBezTo>
                    <a:pt x="155576" y="91942"/>
                    <a:pt x="155576" y="91942"/>
                    <a:pt x="155576" y="28575"/>
                  </a:cubicBezTo>
                  <a:close/>
                  <a:moveTo>
                    <a:pt x="169069" y="0"/>
                  </a:moveTo>
                  <a:cubicBezTo>
                    <a:pt x="262443" y="0"/>
                    <a:pt x="338138" y="75339"/>
                    <a:pt x="338138" y="168275"/>
                  </a:cubicBezTo>
                  <a:cubicBezTo>
                    <a:pt x="338138" y="261211"/>
                    <a:pt x="262443" y="336550"/>
                    <a:pt x="169069" y="336550"/>
                  </a:cubicBezTo>
                  <a:cubicBezTo>
                    <a:pt x="75695" y="336550"/>
                    <a:pt x="0" y="261211"/>
                    <a:pt x="0" y="168275"/>
                  </a:cubicBezTo>
                  <a:cubicBezTo>
                    <a:pt x="0" y="75339"/>
                    <a:pt x="75695" y="0"/>
                    <a:pt x="1690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4603BDB5-1310-4B76-A109-E0DEAEBB357D}"/>
                </a:ext>
              </a:extLst>
            </p:cNvPr>
            <p:cNvGrpSpPr/>
            <p:nvPr/>
          </p:nvGrpSpPr>
          <p:grpSpPr>
            <a:xfrm>
              <a:off x="2510516" y="5006196"/>
              <a:ext cx="2642096" cy="836112"/>
              <a:chOff x="2591258" y="4501269"/>
              <a:chExt cx="2642096" cy="836112"/>
            </a:xfrm>
          </p:grpSpPr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12A1DC43-991A-4A19-BE30-E47568EA6D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1258" y="4779982"/>
                <a:ext cx="2642096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288000" anchor="t" anchorCtr="0">
                <a:normAutofit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sz="1000" dirty="0"/>
                  <a:t>请替换文字内容复制你的内容到此</a:t>
                </a:r>
                <a:br>
                  <a:rPr lang="zh-CN" altLang="en-US" sz="1000" dirty="0"/>
                </a:br>
                <a:r>
                  <a:rPr lang="zh-CN" altLang="en-US" sz="1000" dirty="0"/>
                  <a:t> 千图网</a:t>
                </a:r>
                <a:r>
                  <a:rPr lang="en-US" altLang="zh-CN" sz="1000" dirty="0"/>
                  <a:t>58PIC.COM</a:t>
                </a:r>
                <a:endParaRPr lang="zh-CN" altLang="en-US" sz="1000" dirty="0"/>
              </a:p>
            </p:txBody>
          </p:sp>
          <p:sp>
            <p:nvSpPr>
              <p:cNvPr id="13" name="文本框 40">
                <a:extLst>
                  <a:ext uri="{FF2B5EF4-FFF2-40B4-BE49-F238E27FC236}">
                    <a16:creationId xmlns:a16="http://schemas.microsoft.com/office/drawing/2014/main" id="{45DE9E78-8EFD-4716-998C-D86615E13D63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591258" y="4501269"/>
                <a:ext cx="2642096" cy="2787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288000">
                <a:normAutofit fontScale="62500" lnSpcReduction="20000"/>
              </a:bodyPr>
              <a:lstStyle/>
              <a:p>
                <a:pPr eaLnBrk="1" hangingPunct="1">
                  <a:lnSpc>
                    <a:spcPct val="120000"/>
                  </a:lnSpc>
                  <a:spcBef>
                    <a:spcPct val="0"/>
                  </a:spcBef>
                  <a:buFontTx/>
                  <a:buNone/>
                </a:pPr>
                <a:r>
                  <a:rPr lang="zh-CN" altLang="en-US" b="1" dirty="0">
                    <a:solidFill>
                      <a:schemeClr val="accent4"/>
                    </a:solidFill>
                  </a:rPr>
                  <a:t>输入标题文本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890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671CBC54-3B3B-48C3-B4DE-52780B7DEDF8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548377" y="2024844"/>
            <a:ext cx="4413122" cy="809055"/>
            <a:chOff x="1548377" y="2024844"/>
            <a:chExt cx="4413122" cy="809055"/>
          </a:xfrm>
        </p:grpSpPr>
        <p:sp>
          <p:nvSpPr>
            <p:cNvPr id="7" name="任意多边形 7">
              <a:extLst>
                <a:ext uri="{FF2B5EF4-FFF2-40B4-BE49-F238E27FC236}">
                  <a16:creationId xmlns:a16="http://schemas.microsoft.com/office/drawing/2014/main" id="{AC481498-C989-4A4D-A57F-36A3C8E7799E}"/>
                </a:ext>
              </a:extLst>
            </p:cNvPr>
            <p:cNvSpPr/>
            <p:nvPr/>
          </p:nvSpPr>
          <p:spPr>
            <a:xfrm>
              <a:off x="1548377" y="2024844"/>
              <a:ext cx="4413122" cy="809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86" y="0"/>
                  </a:moveTo>
                  <a:cubicBezTo>
                    <a:pt x="1414" y="0"/>
                    <a:pt x="1414" y="0"/>
                    <a:pt x="1414" y="0"/>
                  </a:cubicBezTo>
                  <a:cubicBezTo>
                    <a:pt x="595" y="0"/>
                    <a:pt x="0" y="4130"/>
                    <a:pt x="0" y="9276"/>
                  </a:cubicBezTo>
                  <a:cubicBezTo>
                    <a:pt x="0" y="14423"/>
                    <a:pt x="595" y="18621"/>
                    <a:pt x="1414" y="18621"/>
                  </a:cubicBezTo>
                  <a:cubicBezTo>
                    <a:pt x="10354" y="18621"/>
                    <a:pt x="10354" y="18621"/>
                    <a:pt x="10354" y="18621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1259" y="18621"/>
                    <a:pt x="11259" y="18621"/>
                    <a:pt x="11259" y="18621"/>
                  </a:cubicBezTo>
                  <a:cubicBezTo>
                    <a:pt x="20186" y="18621"/>
                    <a:pt x="20186" y="18621"/>
                    <a:pt x="20186" y="18621"/>
                  </a:cubicBezTo>
                  <a:cubicBezTo>
                    <a:pt x="21005" y="18621"/>
                    <a:pt x="21600" y="14423"/>
                    <a:pt x="21600" y="9276"/>
                  </a:cubicBezTo>
                  <a:cubicBezTo>
                    <a:pt x="21600" y="4130"/>
                    <a:pt x="21005" y="0"/>
                    <a:pt x="20186" y="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任意多边形 9">
              <a:extLst>
                <a:ext uri="{FF2B5EF4-FFF2-40B4-BE49-F238E27FC236}">
                  <a16:creationId xmlns:a16="http://schemas.microsoft.com/office/drawing/2014/main" id="{4AB3C7E5-E576-4525-80FE-94194D8EAE93}"/>
                </a:ext>
              </a:extLst>
            </p:cNvPr>
            <p:cNvSpPr/>
            <p:nvPr/>
          </p:nvSpPr>
          <p:spPr>
            <a:xfrm>
              <a:off x="1691085" y="2133695"/>
              <a:ext cx="483915" cy="483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63500">
              <a:solidFill>
                <a:srgbClr val="FFFFFF"/>
              </a:solidFill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altLang="zh-CN" sz="1600">
                  <a:solidFill>
                    <a:schemeClr val="bg1"/>
                  </a:solidFill>
                </a:rPr>
                <a:t>1</a:t>
              </a:r>
              <a:endParaRPr lang="en-US" altLang="zh-CN" sz="1600" dirty="0">
                <a:solidFill>
                  <a:schemeClr val="bg1"/>
                </a:solidFill>
              </a:endParaRPr>
            </a:p>
          </p:txBody>
        </p:sp>
        <p:sp>
          <p:nvSpPr>
            <p:cNvPr id="16" name="文本框 17">
              <a:extLst>
                <a:ext uri="{FF2B5EF4-FFF2-40B4-BE49-F238E27FC236}">
                  <a16:creationId xmlns:a16="http://schemas.microsoft.com/office/drawing/2014/main" id="{ECD62819-4E39-43B3-AC1C-7BE96975C3F7}"/>
                </a:ext>
              </a:extLst>
            </p:cNvPr>
            <p:cNvSpPr txBox="1"/>
            <p:nvPr/>
          </p:nvSpPr>
          <p:spPr>
            <a:xfrm>
              <a:off x="2258972" y="2238986"/>
              <a:ext cx="3416320" cy="276999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</a:rPr>
                <a:t>输入标题文本请替换文字内容复制你的内容到此</a:t>
              </a:r>
            </a:p>
          </p:txBody>
        </p:sp>
      </p:grpSp>
      <p:grpSp>
        <p:nvGrpSpPr>
          <p:cNvPr id="21" name="千图PPT彼岸天：ID 8661124库_组合 20">
            <a:extLst>
              <a:ext uri="{FF2B5EF4-FFF2-40B4-BE49-F238E27FC236}">
                <a16:creationId xmlns:a16="http://schemas.microsoft.com/office/drawing/2014/main" id="{15B662D8-EBA4-4B83-AB01-BFAF260B1BEB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2586273" y="2721710"/>
            <a:ext cx="4413122" cy="811212"/>
            <a:chOff x="2586273" y="2721710"/>
            <a:chExt cx="4413122" cy="811212"/>
          </a:xfrm>
        </p:grpSpPr>
        <p:sp>
          <p:nvSpPr>
            <p:cNvPr id="6" name="任意多边形 6">
              <a:extLst>
                <a:ext uri="{FF2B5EF4-FFF2-40B4-BE49-F238E27FC236}">
                  <a16:creationId xmlns:a16="http://schemas.microsoft.com/office/drawing/2014/main" id="{57307E65-1BD9-4284-9EF6-B657861A8A8E}"/>
                </a:ext>
              </a:extLst>
            </p:cNvPr>
            <p:cNvSpPr/>
            <p:nvPr/>
          </p:nvSpPr>
          <p:spPr>
            <a:xfrm>
              <a:off x="2586273" y="2721710"/>
              <a:ext cx="4413122" cy="8112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86" y="0"/>
                  </a:moveTo>
                  <a:cubicBezTo>
                    <a:pt x="1414" y="0"/>
                    <a:pt x="1414" y="0"/>
                    <a:pt x="1414" y="0"/>
                  </a:cubicBezTo>
                  <a:cubicBezTo>
                    <a:pt x="595" y="0"/>
                    <a:pt x="0" y="4117"/>
                    <a:pt x="0" y="9247"/>
                  </a:cubicBezTo>
                  <a:cubicBezTo>
                    <a:pt x="0" y="14377"/>
                    <a:pt x="595" y="18563"/>
                    <a:pt x="1414" y="18563"/>
                  </a:cubicBezTo>
                  <a:cubicBezTo>
                    <a:pt x="10354" y="18563"/>
                    <a:pt x="10354" y="18563"/>
                    <a:pt x="10354" y="18563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1259" y="18563"/>
                    <a:pt x="11259" y="18563"/>
                    <a:pt x="11259" y="18563"/>
                  </a:cubicBezTo>
                  <a:cubicBezTo>
                    <a:pt x="20186" y="18563"/>
                    <a:pt x="20186" y="18563"/>
                    <a:pt x="20186" y="18563"/>
                  </a:cubicBezTo>
                  <a:cubicBezTo>
                    <a:pt x="21005" y="18563"/>
                    <a:pt x="21600" y="14377"/>
                    <a:pt x="21600" y="9247"/>
                  </a:cubicBezTo>
                  <a:cubicBezTo>
                    <a:pt x="21600" y="4117"/>
                    <a:pt x="21005" y="0"/>
                    <a:pt x="20186" y="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任意多边形 10">
              <a:extLst>
                <a:ext uri="{FF2B5EF4-FFF2-40B4-BE49-F238E27FC236}">
                  <a16:creationId xmlns:a16="http://schemas.microsoft.com/office/drawing/2014/main" id="{0AEBC9AB-E997-4E68-95BC-BD4368FC13EA}"/>
                </a:ext>
              </a:extLst>
            </p:cNvPr>
            <p:cNvSpPr/>
            <p:nvPr/>
          </p:nvSpPr>
          <p:spPr>
            <a:xfrm>
              <a:off x="2742120" y="2832779"/>
              <a:ext cx="483915" cy="483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63500">
              <a:solidFill>
                <a:srgbClr val="FFFFFF"/>
              </a:solidFill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altLang="zh-CN" sz="160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17" name="文本框 18">
              <a:extLst>
                <a:ext uri="{FF2B5EF4-FFF2-40B4-BE49-F238E27FC236}">
                  <a16:creationId xmlns:a16="http://schemas.microsoft.com/office/drawing/2014/main" id="{F95FB685-A9F7-4381-95C1-95A9033F2E30}"/>
                </a:ext>
              </a:extLst>
            </p:cNvPr>
            <p:cNvSpPr txBox="1"/>
            <p:nvPr/>
          </p:nvSpPr>
          <p:spPr>
            <a:xfrm>
              <a:off x="3395517" y="2934884"/>
              <a:ext cx="3416320" cy="276999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</a:rPr>
                <a:t>输入标题文本请替换文字内容复制你的内容到此</a:t>
              </a:r>
            </a:p>
          </p:txBody>
        </p:sp>
      </p:grpSp>
      <p:grpSp>
        <p:nvGrpSpPr>
          <p:cNvPr id="22" name="千图PPT彼岸天：ID 8661124库_组合 21">
            <a:extLst>
              <a:ext uri="{FF2B5EF4-FFF2-40B4-BE49-F238E27FC236}">
                <a16:creationId xmlns:a16="http://schemas.microsoft.com/office/drawing/2014/main" id="{151E1A1C-313A-4AC2-888C-6C46C5C9591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597894" y="2854869"/>
            <a:ext cx="7368124" cy="1375133"/>
            <a:chOff x="3597894" y="2854869"/>
            <a:chExt cx="7368124" cy="1375133"/>
          </a:xfrm>
        </p:grpSpPr>
        <p:sp>
          <p:nvSpPr>
            <p:cNvPr id="5" name="任意多边形 5">
              <a:extLst>
                <a:ext uri="{FF2B5EF4-FFF2-40B4-BE49-F238E27FC236}">
                  <a16:creationId xmlns:a16="http://schemas.microsoft.com/office/drawing/2014/main" id="{34ED93A6-774E-4881-BE92-83207801E561}"/>
                </a:ext>
              </a:extLst>
            </p:cNvPr>
            <p:cNvSpPr/>
            <p:nvPr/>
          </p:nvSpPr>
          <p:spPr>
            <a:xfrm>
              <a:off x="3597894" y="3418575"/>
              <a:ext cx="4413122" cy="8114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86" y="0"/>
                  </a:moveTo>
                  <a:cubicBezTo>
                    <a:pt x="1414" y="0"/>
                    <a:pt x="1414" y="0"/>
                    <a:pt x="1414" y="0"/>
                  </a:cubicBezTo>
                  <a:cubicBezTo>
                    <a:pt x="595" y="0"/>
                    <a:pt x="0" y="4185"/>
                    <a:pt x="0" y="9247"/>
                  </a:cubicBezTo>
                  <a:cubicBezTo>
                    <a:pt x="0" y="14378"/>
                    <a:pt x="595" y="18562"/>
                    <a:pt x="1414" y="18562"/>
                  </a:cubicBezTo>
                  <a:cubicBezTo>
                    <a:pt x="10354" y="18562"/>
                    <a:pt x="10354" y="18562"/>
                    <a:pt x="10354" y="18562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1259" y="18562"/>
                    <a:pt x="11259" y="18562"/>
                    <a:pt x="11259" y="18562"/>
                  </a:cubicBezTo>
                  <a:cubicBezTo>
                    <a:pt x="20186" y="18562"/>
                    <a:pt x="20186" y="18562"/>
                    <a:pt x="20186" y="18562"/>
                  </a:cubicBezTo>
                  <a:cubicBezTo>
                    <a:pt x="21005" y="18562"/>
                    <a:pt x="21600" y="14378"/>
                    <a:pt x="21600" y="9247"/>
                  </a:cubicBezTo>
                  <a:cubicBezTo>
                    <a:pt x="21600" y="4185"/>
                    <a:pt x="21005" y="0"/>
                    <a:pt x="20186" y="0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任意多边形 11">
              <a:extLst>
                <a:ext uri="{FF2B5EF4-FFF2-40B4-BE49-F238E27FC236}">
                  <a16:creationId xmlns:a16="http://schemas.microsoft.com/office/drawing/2014/main" id="{F077C97B-2B92-45A0-857D-E4554DF69FE3}"/>
                </a:ext>
              </a:extLst>
            </p:cNvPr>
            <p:cNvSpPr/>
            <p:nvPr/>
          </p:nvSpPr>
          <p:spPr>
            <a:xfrm>
              <a:off x="3740603" y="3524973"/>
              <a:ext cx="483914" cy="483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63500">
              <a:solidFill>
                <a:srgbClr val="FFFFFF"/>
              </a:solidFill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altLang="zh-CN" sz="160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E166F68C-AAA2-4DB2-A179-4E9A46DAE6D0}"/>
                </a:ext>
              </a:extLst>
            </p:cNvPr>
            <p:cNvSpPr/>
            <p:nvPr/>
          </p:nvSpPr>
          <p:spPr>
            <a:xfrm>
              <a:off x="8559926" y="2854869"/>
              <a:ext cx="2406092" cy="36933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lvl="0" algn="l">
                <a:lnSpc>
                  <a:spcPct val="120000"/>
                </a:lnSpc>
                <a:defRPr sz="1800"/>
              </a:pPr>
              <a:r>
                <a:rPr lang="zh-CN" altLang="en-US" sz="1000" dirty="0">
                  <a:solidFill>
                    <a:srgbClr val="A5ACAB"/>
                  </a:solidFill>
                </a:rPr>
                <a:t>请替换文字内容复制你的内容到此</a:t>
              </a:r>
              <a:br>
                <a:rPr lang="zh-CN" altLang="en-US" sz="1000" dirty="0">
                  <a:solidFill>
                    <a:srgbClr val="A5ACAB"/>
                  </a:solidFill>
                </a:rPr>
              </a:br>
              <a:r>
                <a:rPr lang="zh-CN" altLang="en-US" sz="1000" dirty="0">
                  <a:solidFill>
                    <a:srgbClr val="A5ACAB"/>
                  </a:solidFill>
                </a:rPr>
                <a:t>千图网</a:t>
              </a:r>
              <a:r>
                <a:rPr lang="en-US" altLang="zh-CN" sz="1000" dirty="0">
                  <a:solidFill>
                    <a:srgbClr val="A5ACAB"/>
                  </a:solidFill>
                </a:rPr>
                <a:t>58PIC.COM</a:t>
              </a:r>
              <a:endParaRPr lang="zh-CN" altLang="en-US" sz="1000" dirty="0">
                <a:solidFill>
                  <a:srgbClr val="A5ACAB"/>
                </a:solidFill>
              </a:endParaRPr>
            </a:p>
          </p:txBody>
        </p:sp>
        <p:sp>
          <p:nvSpPr>
            <p:cNvPr id="14" name="任意多边形 15">
              <a:extLst>
                <a:ext uri="{FF2B5EF4-FFF2-40B4-BE49-F238E27FC236}">
                  <a16:creationId xmlns:a16="http://schemas.microsoft.com/office/drawing/2014/main" id="{05B0DBFD-58B0-42B2-9800-237FF8447C01}"/>
                </a:ext>
              </a:extLst>
            </p:cNvPr>
            <p:cNvSpPr/>
            <p:nvPr/>
          </p:nvSpPr>
          <p:spPr>
            <a:xfrm>
              <a:off x="7597242" y="3287061"/>
              <a:ext cx="1511777" cy="4536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ln w="25400">
              <a:solidFill>
                <a:schemeClr val="tx2"/>
              </a:solidFill>
              <a:miter lim="400000"/>
              <a:headEnd type="oval"/>
              <a:tailEnd type="oval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文本框 19">
              <a:extLst>
                <a:ext uri="{FF2B5EF4-FFF2-40B4-BE49-F238E27FC236}">
                  <a16:creationId xmlns:a16="http://schemas.microsoft.com/office/drawing/2014/main" id="{E672C252-EFE7-4B20-AFD1-0785BE249D34}"/>
                </a:ext>
              </a:extLst>
            </p:cNvPr>
            <p:cNvSpPr txBox="1"/>
            <p:nvPr/>
          </p:nvSpPr>
          <p:spPr>
            <a:xfrm>
              <a:off x="4369059" y="3629694"/>
              <a:ext cx="3416320" cy="276999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</a:rPr>
                <a:t>输入标题文本请替换文字内容复制你的内容到此</a:t>
              </a:r>
            </a:p>
          </p:txBody>
        </p:sp>
      </p:grpSp>
      <p:grpSp>
        <p:nvGrpSpPr>
          <p:cNvPr id="20" name="千图PPT彼岸天：ID 8661124库_组合 19">
            <a:extLst>
              <a:ext uri="{FF2B5EF4-FFF2-40B4-BE49-F238E27FC236}">
                <a16:creationId xmlns:a16="http://schemas.microsoft.com/office/drawing/2014/main" id="{2E0DDF30-2464-4727-9F69-6F4688F4160B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225983" y="4008887"/>
            <a:ext cx="7878248" cy="1274741"/>
            <a:chOff x="1225983" y="4008887"/>
            <a:chExt cx="7878248" cy="1274741"/>
          </a:xfrm>
        </p:grpSpPr>
        <p:sp>
          <p:nvSpPr>
            <p:cNvPr id="4" name="任意多边形 4">
              <a:extLst>
                <a:ext uri="{FF2B5EF4-FFF2-40B4-BE49-F238E27FC236}">
                  <a16:creationId xmlns:a16="http://schemas.microsoft.com/office/drawing/2014/main" id="{82BD34B8-CFD7-4F55-B0BE-72C9929B954F}"/>
                </a:ext>
              </a:extLst>
            </p:cNvPr>
            <p:cNvSpPr/>
            <p:nvPr/>
          </p:nvSpPr>
          <p:spPr>
            <a:xfrm flipV="1">
              <a:off x="4691109" y="4008887"/>
              <a:ext cx="4413122" cy="8112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86" y="0"/>
                  </a:moveTo>
                  <a:cubicBezTo>
                    <a:pt x="1414" y="0"/>
                    <a:pt x="1414" y="0"/>
                    <a:pt x="1414" y="0"/>
                  </a:cubicBezTo>
                  <a:cubicBezTo>
                    <a:pt x="595" y="0"/>
                    <a:pt x="0" y="4185"/>
                    <a:pt x="0" y="9315"/>
                  </a:cubicBezTo>
                  <a:cubicBezTo>
                    <a:pt x="0" y="14445"/>
                    <a:pt x="595" y="18563"/>
                    <a:pt x="1414" y="18563"/>
                  </a:cubicBezTo>
                  <a:cubicBezTo>
                    <a:pt x="10354" y="18563"/>
                    <a:pt x="10354" y="18563"/>
                    <a:pt x="10354" y="18563"/>
                  </a:cubicBezTo>
                  <a:cubicBezTo>
                    <a:pt x="10800" y="21600"/>
                    <a:pt x="10800" y="21600"/>
                    <a:pt x="10800" y="21600"/>
                  </a:cubicBezTo>
                  <a:cubicBezTo>
                    <a:pt x="11259" y="18563"/>
                    <a:pt x="11259" y="18563"/>
                    <a:pt x="11259" y="18563"/>
                  </a:cubicBezTo>
                  <a:cubicBezTo>
                    <a:pt x="20186" y="18563"/>
                    <a:pt x="20186" y="18563"/>
                    <a:pt x="20186" y="18563"/>
                  </a:cubicBezTo>
                  <a:cubicBezTo>
                    <a:pt x="21005" y="18563"/>
                    <a:pt x="21600" y="14445"/>
                    <a:pt x="21600" y="9315"/>
                  </a:cubicBezTo>
                  <a:cubicBezTo>
                    <a:pt x="21600" y="4185"/>
                    <a:pt x="21005" y="0"/>
                    <a:pt x="20186" y="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D5DD3FD-C8A5-4AA1-AFFD-5519C4C479C0}"/>
                </a:ext>
              </a:extLst>
            </p:cNvPr>
            <p:cNvSpPr/>
            <p:nvPr/>
          </p:nvSpPr>
          <p:spPr>
            <a:xfrm>
              <a:off x="1225983" y="4914296"/>
              <a:ext cx="2514620" cy="369332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lvl="0" algn="r">
                <a:lnSpc>
                  <a:spcPct val="120000"/>
                </a:lnSpc>
                <a:defRPr sz="1800"/>
              </a:pPr>
              <a:r>
                <a:rPr lang="zh-CN" altLang="en-US" sz="1000" dirty="0">
                  <a:solidFill>
                    <a:srgbClr val="A5ACAB"/>
                  </a:solidFill>
                </a:rPr>
                <a:t>请替换文字内容复制你的内容到此</a:t>
              </a:r>
              <a:br>
                <a:rPr lang="zh-CN" altLang="en-US" sz="1000" dirty="0">
                  <a:solidFill>
                    <a:srgbClr val="A5ACAB"/>
                  </a:solidFill>
                </a:rPr>
              </a:br>
              <a:r>
                <a:rPr lang="zh-CN" altLang="en-US" sz="1000" dirty="0">
                  <a:solidFill>
                    <a:srgbClr val="A5ACAB"/>
                  </a:solidFill>
                </a:rPr>
                <a:t>千图网</a:t>
              </a:r>
              <a:r>
                <a:rPr lang="en-US" altLang="zh-CN" sz="1000" dirty="0">
                  <a:solidFill>
                    <a:srgbClr val="A5ACAB"/>
                  </a:solidFill>
                </a:rPr>
                <a:t>58PIC.COM</a:t>
              </a:r>
              <a:endParaRPr lang="zh-CN" altLang="en-US" sz="1000" dirty="0">
                <a:solidFill>
                  <a:srgbClr val="A5ACAB"/>
                </a:solidFill>
              </a:endParaRPr>
            </a:p>
          </p:txBody>
        </p:sp>
        <p:sp>
          <p:nvSpPr>
            <p:cNvPr id="12" name="任意多边形 12">
              <a:extLst>
                <a:ext uri="{FF2B5EF4-FFF2-40B4-BE49-F238E27FC236}">
                  <a16:creationId xmlns:a16="http://schemas.microsoft.com/office/drawing/2014/main" id="{DC7F1897-4820-475A-8EB7-1D3EDEDEEAE7}"/>
                </a:ext>
              </a:extLst>
            </p:cNvPr>
            <p:cNvSpPr/>
            <p:nvPr/>
          </p:nvSpPr>
          <p:spPr>
            <a:xfrm>
              <a:off x="4792951" y="4219634"/>
              <a:ext cx="483914" cy="483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63500">
              <a:solidFill>
                <a:srgbClr val="FFFFFF"/>
              </a:solidFill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altLang="zh-CN" sz="1600">
                  <a:solidFill>
                    <a:schemeClr val="bg1"/>
                  </a:solidFill>
                </a:rPr>
                <a:t>4</a:t>
              </a:r>
            </a:p>
          </p:txBody>
        </p:sp>
        <p:sp>
          <p:nvSpPr>
            <p:cNvPr id="15" name="任意多边形 16">
              <a:extLst>
                <a:ext uri="{FF2B5EF4-FFF2-40B4-BE49-F238E27FC236}">
                  <a16:creationId xmlns:a16="http://schemas.microsoft.com/office/drawing/2014/main" id="{13C76F21-40F8-473E-B26F-E6FDF92BBA42}"/>
                </a:ext>
              </a:extLst>
            </p:cNvPr>
            <p:cNvSpPr/>
            <p:nvPr/>
          </p:nvSpPr>
          <p:spPr>
            <a:xfrm>
              <a:off x="3915009" y="4696169"/>
              <a:ext cx="1095496" cy="4536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ln w="25400">
              <a:solidFill>
                <a:schemeClr val="tx2"/>
              </a:solidFill>
              <a:miter lim="400000"/>
              <a:headEnd type="oval"/>
              <a:tailEnd type="oval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文本框 20">
              <a:extLst>
                <a:ext uri="{FF2B5EF4-FFF2-40B4-BE49-F238E27FC236}">
                  <a16:creationId xmlns:a16="http://schemas.microsoft.com/office/drawing/2014/main" id="{1D741A77-6994-4383-B763-16F5D4B099AD}"/>
                </a:ext>
              </a:extLst>
            </p:cNvPr>
            <p:cNvSpPr txBox="1"/>
            <p:nvPr/>
          </p:nvSpPr>
          <p:spPr>
            <a:xfrm>
              <a:off x="5420536" y="4325083"/>
              <a:ext cx="3416320" cy="276999"/>
            </a:xfrm>
            <a:prstGeom prst="rect">
              <a:avLst/>
            </a:prstGeom>
            <a:noFill/>
          </p:spPr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</a:rPr>
                <a:t>输入标题文本请替换文字内容复制你的内容到此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3084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>
            <a:extLst>
              <a:ext uri="{FF2B5EF4-FFF2-40B4-BE49-F238E27FC236}">
                <a16:creationId xmlns:a16="http://schemas.microsoft.com/office/drawing/2014/main" id="{9B3EA998-E9FE-4F4C-8725-91F3954944A3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410334" y="2060848"/>
            <a:ext cx="3371332" cy="3501944"/>
            <a:chOff x="4405269" y="2326517"/>
            <a:chExt cx="3371332" cy="3501944"/>
          </a:xfrm>
        </p:grpSpPr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7168F99D-A0D4-4D03-8FE0-FFBF6FB5B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4636" y="2853957"/>
              <a:ext cx="618379" cy="535929"/>
            </a:xfrm>
            <a:custGeom>
              <a:avLst/>
              <a:gdLst>
                <a:gd name="T0" fmla="*/ 177 w 177"/>
                <a:gd name="T1" fmla="*/ 89 h 154"/>
                <a:gd name="T2" fmla="*/ 153 w 177"/>
                <a:gd name="T3" fmla="*/ 0 h 154"/>
                <a:gd name="T4" fmla="*/ 0 w 177"/>
                <a:gd name="T5" fmla="*/ 89 h 154"/>
                <a:gd name="T6" fmla="*/ 65 w 177"/>
                <a:gd name="T7" fmla="*/ 154 h 154"/>
                <a:gd name="T8" fmla="*/ 177 w 177"/>
                <a:gd name="T9" fmla="*/ 89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154">
                  <a:moveTo>
                    <a:pt x="177" y="89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94" y="18"/>
                    <a:pt x="42" y="49"/>
                    <a:pt x="0" y="89"/>
                  </a:cubicBezTo>
                  <a:cubicBezTo>
                    <a:pt x="65" y="154"/>
                    <a:pt x="65" y="154"/>
                    <a:pt x="65" y="154"/>
                  </a:cubicBezTo>
                  <a:cubicBezTo>
                    <a:pt x="96" y="125"/>
                    <a:pt x="134" y="103"/>
                    <a:pt x="177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E556F95-BEB4-4E6F-8ADA-4AE194920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5389" y="3213204"/>
              <a:ext cx="537401" cy="619851"/>
            </a:xfrm>
            <a:custGeom>
              <a:avLst/>
              <a:gdLst>
                <a:gd name="T0" fmla="*/ 154 w 154"/>
                <a:gd name="T1" fmla="*/ 65 h 178"/>
                <a:gd name="T2" fmla="*/ 88 w 154"/>
                <a:gd name="T3" fmla="*/ 0 h 178"/>
                <a:gd name="T4" fmla="*/ 0 w 154"/>
                <a:gd name="T5" fmla="*/ 154 h 178"/>
                <a:gd name="T6" fmla="*/ 89 w 154"/>
                <a:gd name="T7" fmla="*/ 178 h 178"/>
                <a:gd name="T8" fmla="*/ 154 w 154"/>
                <a:gd name="T9" fmla="*/ 65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78">
                  <a:moveTo>
                    <a:pt x="154" y="65"/>
                  </a:moveTo>
                  <a:cubicBezTo>
                    <a:pt x="88" y="0"/>
                    <a:pt x="88" y="0"/>
                    <a:pt x="88" y="0"/>
                  </a:cubicBezTo>
                  <a:cubicBezTo>
                    <a:pt x="47" y="44"/>
                    <a:pt x="17" y="96"/>
                    <a:pt x="0" y="154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102" y="136"/>
                    <a:pt x="124" y="97"/>
                    <a:pt x="154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853A65DC-F6ED-45CE-AFB9-ADDE9E450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189" y="3815391"/>
              <a:ext cx="362193" cy="618379"/>
            </a:xfrm>
            <a:custGeom>
              <a:avLst/>
              <a:gdLst>
                <a:gd name="T0" fmla="*/ 104 w 104"/>
                <a:gd name="T1" fmla="*/ 24 h 177"/>
                <a:gd name="T2" fmla="*/ 15 w 104"/>
                <a:gd name="T3" fmla="*/ 0 h 177"/>
                <a:gd name="T4" fmla="*/ 15 w 104"/>
                <a:gd name="T5" fmla="*/ 177 h 177"/>
                <a:gd name="T6" fmla="*/ 104 w 104"/>
                <a:gd name="T7" fmla="*/ 154 h 177"/>
                <a:gd name="T8" fmla="*/ 104 w 104"/>
                <a:gd name="T9" fmla="*/ 24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77">
                  <a:moveTo>
                    <a:pt x="104" y="24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" y="57"/>
                    <a:pt x="0" y="117"/>
                    <a:pt x="15" y="177"/>
                  </a:cubicBezTo>
                  <a:cubicBezTo>
                    <a:pt x="104" y="154"/>
                    <a:pt x="104" y="154"/>
                    <a:pt x="104" y="154"/>
                  </a:cubicBezTo>
                  <a:cubicBezTo>
                    <a:pt x="93" y="110"/>
                    <a:pt x="94" y="65"/>
                    <a:pt x="10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0EBA3B59-AD6A-4A02-A3C2-83420845F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5389" y="4419044"/>
              <a:ext cx="537401" cy="618379"/>
            </a:xfrm>
            <a:custGeom>
              <a:avLst/>
              <a:gdLst>
                <a:gd name="T0" fmla="*/ 89 w 154"/>
                <a:gd name="T1" fmla="*/ 0 h 177"/>
                <a:gd name="T2" fmla="*/ 0 w 154"/>
                <a:gd name="T3" fmla="*/ 24 h 177"/>
                <a:gd name="T4" fmla="*/ 88 w 154"/>
                <a:gd name="T5" fmla="*/ 177 h 177"/>
                <a:gd name="T6" fmla="*/ 154 w 154"/>
                <a:gd name="T7" fmla="*/ 112 h 177"/>
                <a:gd name="T8" fmla="*/ 89 w 154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77">
                  <a:moveTo>
                    <a:pt x="89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17" y="83"/>
                    <a:pt x="48" y="135"/>
                    <a:pt x="88" y="177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24" y="81"/>
                    <a:pt x="102" y="43"/>
                    <a:pt x="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6F7CE9BE-431C-4AB0-B01B-5676042D7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4636" y="4859273"/>
              <a:ext cx="618379" cy="537401"/>
            </a:xfrm>
            <a:custGeom>
              <a:avLst/>
              <a:gdLst>
                <a:gd name="T0" fmla="*/ 65 w 177"/>
                <a:gd name="T1" fmla="*/ 0 h 154"/>
                <a:gd name="T2" fmla="*/ 0 w 177"/>
                <a:gd name="T3" fmla="*/ 66 h 154"/>
                <a:gd name="T4" fmla="*/ 153 w 177"/>
                <a:gd name="T5" fmla="*/ 154 h 154"/>
                <a:gd name="T6" fmla="*/ 177 w 177"/>
                <a:gd name="T7" fmla="*/ 65 h 154"/>
                <a:gd name="T8" fmla="*/ 65 w 177"/>
                <a:gd name="T9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154">
                  <a:moveTo>
                    <a:pt x="65" y="0"/>
                  </a:moveTo>
                  <a:cubicBezTo>
                    <a:pt x="0" y="66"/>
                    <a:pt x="0" y="66"/>
                    <a:pt x="0" y="66"/>
                  </a:cubicBezTo>
                  <a:cubicBezTo>
                    <a:pt x="43" y="107"/>
                    <a:pt x="96" y="137"/>
                    <a:pt x="153" y="154"/>
                  </a:cubicBezTo>
                  <a:cubicBezTo>
                    <a:pt x="177" y="65"/>
                    <a:pt x="177" y="65"/>
                    <a:pt x="177" y="65"/>
                  </a:cubicBezTo>
                  <a:cubicBezTo>
                    <a:pt x="135" y="52"/>
                    <a:pt x="97" y="30"/>
                    <a:pt x="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BF9D410-54DD-4D3B-877D-A8ACC1D600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5339" y="5103681"/>
              <a:ext cx="619852" cy="362193"/>
            </a:xfrm>
            <a:custGeom>
              <a:avLst/>
              <a:gdLst>
                <a:gd name="T0" fmla="*/ 24 w 178"/>
                <a:gd name="T1" fmla="*/ 0 h 104"/>
                <a:gd name="T2" fmla="*/ 0 w 178"/>
                <a:gd name="T3" fmla="*/ 89 h 104"/>
                <a:gd name="T4" fmla="*/ 178 w 178"/>
                <a:gd name="T5" fmla="*/ 89 h 104"/>
                <a:gd name="T6" fmla="*/ 154 w 178"/>
                <a:gd name="T7" fmla="*/ 0 h 104"/>
                <a:gd name="T8" fmla="*/ 24 w 17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04">
                  <a:moveTo>
                    <a:pt x="24" y="0"/>
                  </a:moveTo>
                  <a:cubicBezTo>
                    <a:pt x="0" y="89"/>
                    <a:pt x="0" y="89"/>
                    <a:pt x="0" y="89"/>
                  </a:cubicBezTo>
                  <a:cubicBezTo>
                    <a:pt x="57" y="103"/>
                    <a:pt x="118" y="104"/>
                    <a:pt x="178" y="89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10" y="11"/>
                    <a:pt x="66" y="10"/>
                    <a:pt x="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14DED97E-98BE-49F8-BAC9-4E0374E555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8999" y="4859273"/>
              <a:ext cx="619852" cy="537401"/>
            </a:xfrm>
            <a:custGeom>
              <a:avLst/>
              <a:gdLst>
                <a:gd name="T0" fmla="*/ 0 w 178"/>
                <a:gd name="T1" fmla="*/ 65 h 154"/>
                <a:gd name="T2" fmla="*/ 24 w 178"/>
                <a:gd name="T3" fmla="*/ 154 h 154"/>
                <a:gd name="T4" fmla="*/ 178 w 178"/>
                <a:gd name="T5" fmla="*/ 66 h 154"/>
                <a:gd name="T6" fmla="*/ 113 w 178"/>
                <a:gd name="T7" fmla="*/ 0 h 154"/>
                <a:gd name="T8" fmla="*/ 0 w 178"/>
                <a:gd name="T9" fmla="*/ 6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54">
                  <a:moveTo>
                    <a:pt x="0" y="65"/>
                  </a:moveTo>
                  <a:cubicBezTo>
                    <a:pt x="24" y="154"/>
                    <a:pt x="24" y="154"/>
                    <a:pt x="24" y="154"/>
                  </a:cubicBezTo>
                  <a:cubicBezTo>
                    <a:pt x="84" y="137"/>
                    <a:pt x="136" y="106"/>
                    <a:pt x="178" y="66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82" y="30"/>
                    <a:pt x="44" y="52"/>
                    <a:pt x="0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63DD41B6-2518-4BCF-8839-E28742288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2176" y="4419044"/>
              <a:ext cx="537401" cy="618379"/>
            </a:xfrm>
            <a:custGeom>
              <a:avLst/>
              <a:gdLst>
                <a:gd name="T0" fmla="*/ 0 w 154"/>
                <a:gd name="T1" fmla="*/ 112 h 177"/>
                <a:gd name="T2" fmla="*/ 65 w 154"/>
                <a:gd name="T3" fmla="*/ 177 h 177"/>
                <a:gd name="T4" fmla="*/ 154 w 154"/>
                <a:gd name="T5" fmla="*/ 24 h 177"/>
                <a:gd name="T6" fmla="*/ 65 w 154"/>
                <a:gd name="T7" fmla="*/ 0 h 177"/>
                <a:gd name="T8" fmla="*/ 0 w 154"/>
                <a:gd name="T9" fmla="*/ 112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" h="177">
                  <a:moveTo>
                    <a:pt x="0" y="112"/>
                  </a:moveTo>
                  <a:cubicBezTo>
                    <a:pt x="65" y="177"/>
                    <a:pt x="65" y="177"/>
                    <a:pt x="65" y="177"/>
                  </a:cubicBezTo>
                  <a:cubicBezTo>
                    <a:pt x="106" y="134"/>
                    <a:pt x="136" y="81"/>
                    <a:pt x="154" y="2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2" y="42"/>
                    <a:pt x="30" y="80"/>
                    <a:pt x="0" y="1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99BE77CB-1845-4B34-AF82-1BF699543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5107" y="3815383"/>
              <a:ext cx="360723" cy="621324"/>
            </a:xfrm>
            <a:custGeom>
              <a:avLst/>
              <a:gdLst>
                <a:gd name="T0" fmla="*/ 89 w 103"/>
                <a:gd name="T1" fmla="*/ 0 h 178"/>
                <a:gd name="T2" fmla="*/ 0 w 103"/>
                <a:gd name="T3" fmla="*/ 24 h 178"/>
                <a:gd name="T4" fmla="*/ 0 w 103"/>
                <a:gd name="T5" fmla="*/ 154 h 178"/>
                <a:gd name="T6" fmla="*/ 89 w 103"/>
                <a:gd name="T7" fmla="*/ 178 h 178"/>
                <a:gd name="T8" fmla="*/ 89 w 103"/>
                <a:gd name="T9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78">
                  <a:moveTo>
                    <a:pt x="89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10" y="68"/>
                    <a:pt x="9" y="112"/>
                    <a:pt x="0" y="154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102" y="121"/>
                    <a:pt x="103" y="60"/>
                    <a:pt x="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8249B5CD-8112-4CC9-B1B3-F7CF1BF15B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2176" y="3213204"/>
              <a:ext cx="532985" cy="619851"/>
            </a:xfrm>
            <a:custGeom>
              <a:avLst/>
              <a:gdLst>
                <a:gd name="T0" fmla="*/ 65 w 153"/>
                <a:gd name="T1" fmla="*/ 178 h 178"/>
                <a:gd name="T2" fmla="*/ 153 w 153"/>
                <a:gd name="T3" fmla="*/ 154 h 178"/>
                <a:gd name="T4" fmla="*/ 65 w 153"/>
                <a:gd name="T5" fmla="*/ 0 h 178"/>
                <a:gd name="T6" fmla="*/ 0 w 153"/>
                <a:gd name="T7" fmla="*/ 65 h 178"/>
                <a:gd name="T8" fmla="*/ 65 w 153"/>
                <a:gd name="T9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3" h="178">
                  <a:moveTo>
                    <a:pt x="65" y="178"/>
                  </a:moveTo>
                  <a:cubicBezTo>
                    <a:pt x="153" y="154"/>
                    <a:pt x="153" y="154"/>
                    <a:pt x="153" y="154"/>
                  </a:cubicBezTo>
                  <a:cubicBezTo>
                    <a:pt x="136" y="94"/>
                    <a:pt x="105" y="42"/>
                    <a:pt x="65" y="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29" y="96"/>
                    <a:pt x="51" y="134"/>
                    <a:pt x="65" y="1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7C1B1D83-F1D5-4C12-BE1A-E94868D1E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8999" y="2853957"/>
              <a:ext cx="619852" cy="535929"/>
            </a:xfrm>
            <a:custGeom>
              <a:avLst/>
              <a:gdLst>
                <a:gd name="T0" fmla="*/ 113 w 178"/>
                <a:gd name="T1" fmla="*/ 154 h 154"/>
                <a:gd name="T2" fmla="*/ 178 w 178"/>
                <a:gd name="T3" fmla="*/ 89 h 154"/>
                <a:gd name="T4" fmla="*/ 24 w 178"/>
                <a:gd name="T5" fmla="*/ 0 h 154"/>
                <a:gd name="T6" fmla="*/ 0 w 178"/>
                <a:gd name="T7" fmla="*/ 89 h 154"/>
                <a:gd name="T8" fmla="*/ 113 w 178"/>
                <a:gd name="T9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54">
                  <a:moveTo>
                    <a:pt x="113" y="154"/>
                  </a:moveTo>
                  <a:cubicBezTo>
                    <a:pt x="178" y="89"/>
                    <a:pt x="178" y="89"/>
                    <a:pt x="178" y="89"/>
                  </a:cubicBezTo>
                  <a:cubicBezTo>
                    <a:pt x="134" y="48"/>
                    <a:pt x="82" y="18"/>
                    <a:pt x="24" y="0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42" y="102"/>
                    <a:pt x="81" y="124"/>
                    <a:pt x="113" y="1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6C1272C1-7D94-475A-9580-B62D4A7EC0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5339" y="2787701"/>
              <a:ext cx="619852" cy="359249"/>
            </a:xfrm>
            <a:custGeom>
              <a:avLst/>
              <a:gdLst>
                <a:gd name="T0" fmla="*/ 154 w 178"/>
                <a:gd name="T1" fmla="*/ 103 h 103"/>
                <a:gd name="T2" fmla="*/ 178 w 178"/>
                <a:gd name="T3" fmla="*/ 14 h 103"/>
                <a:gd name="T4" fmla="*/ 0 w 178"/>
                <a:gd name="T5" fmla="*/ 14 h 103"/>
                <a:gd name="T6" fmla="*/ 24 w 178"/>
                <a:gd name="T7" fmla="*/ 103 h 103"/>
                <a:gd name="T8" fmla="*/ 154 w 178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03">
                  <a:moveTo>
                    <a:pt x="154" y="103"/>
                  </a:moveTo>
                  <a:cubicBezTo>
                    <a:pt x="178" y="14"/>
                    <a:pt x="178" y="14"/>
                    <a:pt x="178" y="14"/>
                  </a:cubicBezTo>
                  <a:cubicBezTo>
                    <a:pt x="121" y="1"/>
                    <a:pt x="61" y="0"/>
                    <a:pt x="0" y="14"/>
                  </a:cubicBezTo>
                  <a:cubicBezTo>
                    <a:pt x="24" y="103"/>
                    <a:pt x="24" y="103"/>
                    <a:pt x="24" y="103"/>
                  </a:cubicBezTo>
                  <a:cubicBezTo>
                    <a:pt x="68" y="93"/>
                    <a:pt x="113" y="94"/>
                    <a:pt x="15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746AADE7-D9D5-417F-8EE1-FB0462958590}"/>
                </a:ext>
              </a:extLst>
            </p:cNvPr>
            <p:cNvGrpSpPr/>
            <p:nvPr/>
          </p:nvGrpSpPr>
          <p:grpSpPr>
            <a:xfrm>
              <a:off x="6060667" y="3142532"/>
              <a:ext cx="69200" cy="1964091"/>
              <a:chOff x="6057901" y="2932112"/>
              <a:chExt cx="74613" cy="2117725"/>
            </a:xfrm>
          </p:grpSpPr>
          <p:sp>
            <p:nvSpPr>
              <p:cNvPr id="45" name="任意多边形: 形状 44">
                <a:extLst>
                  <a:ext uri="{FF2B5EF4-FFF2-40B4-BE49-F238E27FC236}">
                    <a16:creationId xmlns:a16="http://schemas.microsoft.com/office/drawing/2014/main" id="{2BE5889B-418A-4A2F-A7D3-C1EA7B9996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7901" y="2932112"/>
                <a:ext cx="74613" cy="1060450"/>
              </a:xfrm>
              <a:custGeom>
                <a:avLst/>
                <a:gdLst>
                  <a:gd name="T0" fmla="*/ 10 w 20"/>
                  <a:gd name="T1" fmla="*/ 0 h 282"/>
                  <a:gd name="T2" fmla="*/ 0 w 20"/>
                  <a:gd name="T3" fmla="*/ 10 h 282"/>
                  <a:gd name="T4" fmla="*/ 0 w 20"/>
                  <a:gd name="T5" fmla="*/ 272 h 282"/>
                  <a:gd name="T6" fmla="*/ 10 w 20"/>
                  <a:gd name="T7" fmla="*/ 282 h 282"/>
                  <a:gd name="T8" fmla="*/ 20 w 20"/>
                  <a:gd name="T9" fmla="*/ 272 h 282"/>
                  <a:gd name="T10" fmla="*/ 20 w 20"/>
                  <a:gd name="T11" fmla="*/ 10 h 282"/>
                  <a:gd name="T12" fmla="*/ 10 w 20"/>
                  <a:gd name="T13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82">
                    <a:moveTo>
                      <a:pt x="10" y="0"/>
                    </a:moveTo>
                    <a:cubicBezTo>
                      <a:pt x="5" y="0"/>
                      <a:pt x="0" y="5"/>
                      <a:pt x="0" y="10"/>
                    </a:cubicBezTo>
                    <a:cubicBezTo>
                      <a:pt x="0" y="272"/>
                      <a:pt x="0" y="272"/>
                      <a:pt x="0" y="272"/>
                    </a:cubicBezTo>
                    <a:cubicBezTo>
                      <a:pt x="0" y="277"/>
                      <a:pt x="5" y="282"/>
                      <a:pt x="10" y="282"/>
                    </a:cubicBezTo>
                    <a:cubicBezTo>
                      <a:pt x="16" y="282"/>
                      <a:pt x="20" y="277"/>
                      <a:pt x="20" y="272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5"/>
                      <a:pt x="16" y="0"/>
                      <a:pt x="10" y="0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任意多边形: 形状 45">
                <a:extLst>
                  <a:ext uri="{FF2B5EF4-FFF2-40B4-BE49-F238E27FC236}">
                    <a16:creationId xmlns:a16="http://schemas.microsoft.com/office/drawing/2014/main" id="{85B75E67-D727-49E3-B9A8-DA19DAFC79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7901" y="3992562"/>
                <a:ext cx="74613" cy="1057275"/>
              </a:xfrm>
              <a:custGeom>
                <a:avLst/>
                <a:gdLst>
                  <a:gd name="T0" fmla="*/ 10 w 20"/>
                  <a:gd name="T1" fmla="*/ 0 h 281"/>
                  <a:gd name="T2" fmla="*/ 0 w 20"/>
                  <a:gd name="T3" fmla="*/ 10 h 281"/>
                  <a:gd name="T4" fmla="*/ 0 w 20"/>
                  <a:gd name="T5" fmla="*/ 271 h 281"/>
                  <a:gd name="T6" fmla="*/ 10 w 20"/>
                  <a:gd name="T7" fmla="*/ 281 h 281"/>
                  <a:gd name="T8" fmla="*/ 20 w 20"/>
                  <a:gd name="T9" fmla="*/ 271 h 281"/>
                  <a:gd name="T10" fmla="*/ 20 w 20"/>
                  <a:gd name="T11" fmla="*/ 10 h 281"/>
                  <a:gd name="T12" fmla="*/ 10 w 20"/>
                  <a:gd name="T13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81">
                    <a:moveTo>
                      <a:pt x="10" y="0"/>
                    </a:moveTo>
                    <a:cubicBezTo>
                      <a:pt x="5" y="0"/>
                      <a:pt x="0" y="4"/>
                      <a:pt x="0" y="10"/>
                    </a:cubicBezTo>
                    <a:cubicBezTo>
                      <a:pt x="0" y="271"/>
                      <a:pt x="0" y="271"/>
                      <a:pt x="0" y="271"/>
                    </a:cubicBezTo>
                    <a:cubicBezTo>
                      <a:pt x="0" y="277"/>
                      <a:pt x="5" y="281"/>
                      <a:pt x="10" y="281"/>
                    </a:cubicBezTo>
                    <a:cubicBezTo>
                      <a:pt x="16" y="281"/>
                      <a:pt x="20" y="277"/>
                      <a:pt x="20" y="27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4"/>
                      <a:pt x="16" y="0"/>
                      <a:pt x="10" y="0"/>
                    </a:cubicBezTo>
                    <a:close/>
                  </a:path>
                </a:pathLst>
              </a:cu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F63A0ECF-5BA9-4C43-B40C-A2C0DFCF2795}"/>
                </a:ext>
              </a:extLst>
            </p:cNvPr>
            <p:cNvGrpSpPr/>
            <p:nvPr/>
          </p:nvGrpSpPr>
          <p:grpSpPr>
            <a:xfrm rot="16200000">
              <a:off x="5271503" y="4056850"/>
              <a:ext cx="1647540" cy="139871"/>
              <a:chOff x="5207001" y="3917949"/>
              <a:chExt cx="1776413" cy="150812"/>
            </a:xfrm>
          </p:grpSpPr>
          <p:sp>
            <p:nvSpPr>
              <p:cNvPr id="43" name="任意多边形: 形状 42">
                <a:extLst>
                  <a:ext uri="{FF2B5EF4-FFF2-40B4-BE49-F238E27FC236}">
                    <a16:creationId xmlns:a16="http://schemas.microsoft.com/office/drawing/2014/main" id="{D566D6A2-689B-4677-80DD-445A50F73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6001" y="3917949"/>
                <a:ext cx="887413" cy="150812"/>
              </a:xfrm>
              <a:custGeom>
                <a:avLst/>
                <a:gdLst>
                  <a:gd name="T0" fmla="*/ 216 w 236"/>
                  <a:gd name="T1" fmla="*/ 0 h 40"/>
                  <a:gd name="T2" fmla="*/ 20 w 236"/>
                  <a:gd name="T3" fmla="*/ 0 h 40"/>
                  <a:gd name="T4" fmla="*/ 0 w 236"/>
                  <a:gd name="T5" fmla="*/ 20 h 40"/>
                  <a:gd name="T6" fmla="*/ 20 w 236"/>
                  <a:gd name="T7" fmla="*/ 40 h 40"/>
                  <a:gd name="T8" fmla="*/ 216 w 236"/>
                  <a:gd name="T9" fmla="*/ 40 h 40"/>
                  <a:gd name="T10" fmla="*/ 236 w 236"/>
                  <a:gd name="T11" fmla="*/ 20 h 40"/>
                  <a:gd name="T12" fmla="*/ 216 w 23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40">
                    <a:moveTo>
                      <a:pt x="21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216" y="40"/>
                      <a:pt x="216" y="40"/>
                      <a:pt x="216" y="40"/>
                    </a:cubicBezTo>
                    <a:cubicBezTo>
                      <a:pt x="227" y="40"/>
                      <a:pt x="236" y="31"/>
                      <a:pt x="236" y="20"/>
                    </a:cubicBezTo>
                    <a:cubicBezTo>
                      <a:pt x="236" y="9"/>
                      <a:pt x="227" y="0"/>
                      <a:pt x="216" y="0"/>
                    </a:cubicBezTo>
                    <a:close/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任意多边形: 形状 43">
                <a:extLst>
                  <a:ext uri="{FF2B5EF4-FFF2-40B4-BE49-F238E27FC236}">
                    <a16:creationId xmlns:a16="http://schemas.microsoft.com/office/drawing/2014/main" id="{67CBDA4B-B07B-4743-B73B-A9D109EF1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07001" y="3917949"/>
                <a:ext cx="889000" cy="150812"/>
              </a:xfrm>
              <a:custGeom>
                <a:avLst/>
                <a:gdLst>
                  <a:gd name="T0" fmla="*/ 216 w 236"/>
                  <a:gd name="T1" fmla="*/ 0 h 40"/>
                  <a:gd name="T2" fmla="*/ 20 w 236"/>
                  <a:gd name="T3" fmla="*/ 0 h 40"/>
                  <a:gd name="T4" fmla="*/ 0 w 236"/>
                  <a:gd name="T5" fmla="*/ 20 h 40"/>
                  <a:gd name="T6" fmla="*/ 20 w 236"/>
                  <a:gd name="T7" fmla="*/ 40 h 40"/>
                  <a:gd name="T8" fmla="*/ 216 w 236"/>
                  <a:gd name="T9" fmla="*/ 40 h 40"/>
                  <a:gd name="T10" fmla="*/ 236 w 236"/>
                  <a:gd name="T11" fmla="*/ 20 h 40"/>
                  <a:gd name="T12" fmla="*/ 216 w 236"/>
                  <a:gd name="T13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40">
                    <a:moveTo>
                      <a:pt x="216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216" y="40"/>
                      <a:pt x="216" y="40"/>
                      <a:pt x="216" y="40"/>
                    </a:cubicBezTo>
                    <a:cubicBezTo>
                      <a:pt x="227" y="40"/>
                      <a:pt x="236" y="31"/>
                      <a:pt x="236" y="20"/>
                    </a:cubicBezTo>
                    <a:cubicBezTo>
                      <a:pt x="236" y="9"/>
                      <a:pt x="227" y="0"/>
                      <a:pt x="216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A671B3DC-A919-4BE8-B38F-21C77E446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3495" y="4000899"/>
              <a:ext cx="265020" cy="26502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EC8EB55F-0307-4197-B57D-0BCF21D1DF5D}"/>
                </a:ext>
              </a:extLst>
            </p:cNvPr>
            <p:cNvGrpSpPr/>
            <p:nvPr/>
          </p:nvGrpSpPr>
          <p:grpSpPr>
            <a:xfrm>
              <a:off x="4405269" y="2326517"/>
              <a:ext cx="3371332" cy="3501944"/>
              <a:chOff x="1728787" y="5305425"/>
              <a:chExt cx="2827339" cy="2936876"/>
            </a:xfrm>
            <a:solidFill>
              <a:schemeClr val="tx2">
                <a:lumMod val="60000"/>
                <a:lumOff val="40000"/>
              </a:schemeClr>
            </a:solidFill>
          </p:grpSpPr>
          <p:sp>
            <p:nvSpPr>
              <p:cNvPr id="40" name="任意多边形: 形状 39">
                <a:extLst>
                  <a:ext uri="{FF2B5EF4-FFF2-40B4-BE49-F238E27FC236}">
                    <a16:creationId xmlns:a16="http://schemas.microsoft.com/office/drawing/2014/main" id="{85A6B7EC-41F3-44CC-9568-23E39E2F0C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8787" y="5305425"/>
                <a:ext cx="1011238" cy="811213"/>
              </a:xfrm>
              <a:custGeom>
                <a:avLst/>
                <a:gdLst>
                  <a:gd name="T0" fmla="*/ 258 w 389"/>
                  <a:gd name="T1" fmla="*/ 0 h 312"/>
                  <a:gd name="T2" fmla="*/ 160 w 389"/>
                  <a:gd name="T3" fmla="*/ 23 h 312"/>
                  <a:gd name="T4" fmla="*/ 151 w 389"/>
                  <a:gd name="T5" fmla="*/ 11 h 312"/>
                  <a:gd name="T6" fmla="*/ 131 w 389"/>
                  <a:gd name="T7" fmla="*/ 1 h 312"/>
                  <a:gd name="T8" fmla="*/ 115 w 389"/>
                  <a:gd name="T9" fmla="*/ 6 h 312"/>
                  <a:gd name="T10" fmla="*/ 73 w 389"/>
                  <a:gd name="T11" fmla="*/ 38 h 312"/>
                  <a:gd name="T12" fmla="*/ 68 w 389"/>
                  <a:gd name="T13" fmla="*/ 72 h 312"/>
                  <a:gd name="T14" fmla="*/ 77 w 389"/>
                  <a:gd name="T15" fmla="*/ 85 h 312"/>
                  <a:gd name="T16" fmla="*/ 44 w 389"/>
                  <a:gd name="T17" fmla="*/ 306 h 312"/>
                  <a:gd name="T18" fmla="*/ 50 w 389"/>
                  <a:gd name="T19" fmla="*/ 312 h 312"/>
                  <a:gd name="T20" fmla="*/ 60 w 389"/>
                  <a:gd name="T21" fmla="*/ 308 h 312"/>
                  <a:gd name="T22" fmla="*/ 379 w 389"/>
                  <a:gd name="T23" fmla="*/ 71 h 312"/>
                  <a:gd name="T24" fmla="*/ 382 w 389"/>
                  <a:gd name="T25" fmla="*/ 56 h 312"/>
                  <a:gd name="T26" fmla="*/ 258 w 389"/>
                  <a:gd name="T27" fmla="*/ 0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9" h="312">
                    <a:moveTo>
                      <a:pt x="258" y="0"/>
                    </a:moveTo>
                    <a:cubicBezTo>
                      <a:pt x="226" y="0"/>
                      <a:pt x="192" y="8"/>
                      <a:pt x="160" y="23"/>
                    </a:cubicBezTo>
                    <a:cubicBezTo>
                      <a:pt x="151" y="11"/>
                      <a:pt x="151" y="11"/>
                      <a:pt x="151" y="11"/>
                    </a:cubicBezTo>
                    <a:cubicBezTo>
                      <a:pt x="146" y="4"/>
                      <a:pt x="138" y="1"/>
                      <a:pt x="131" y="1"/>
                    </a:cubicBezTo>
                    <a:cubicBezTo>
                      <a:pt x="125" y="1"/>
                      <a:pt x="119" y="3"/>
                      <a:pt x="115" y="6"/>
                    </a:cubicBezTo>
                    <a:cubicBezTo>
                      <a:pt x="73" y="38"/>
                      <a:pt x="73" y="38"/>
                      <a:pt x="73" y="38"/>
                    </a:cubicBezTo>
                    <a:cubicBezTo>
                      <a:pt x="62" y="46"/>
                      <a:pt x="60" y="61"/>
                      <a:pt x="68" y="72"/>
                    </a:cubicBezTo>
                    <a:cubicBezTo>
                      <a:pt x="77" y="85"/>
                      <a:pt x="77" y="85"/>
                      <a:pt x="77" y="85"/>
                    </a:cubicBezTo>
                    <a:cubicBezTo>
                      <a:pt x="16" y="153"/>
                      <a:pt x="0" y="244"/>
                      <a:pt x="44" y="306"/>
                    </a:cubicBezTo>
                    <a:cubicBezTo>
                      <a:pt x="45" y="310"/>
                      <a:pt x="47" y="312"/>
                      <a:pt x="50" y="312"/>
                    </a:cubicBezTo>
                    <a:cubicBezTo>
                      <a:pt x="52" y="312"/>
                      <a:pt x="56" y="311"/>
                      <a:pt x="60" y="308"/>
                    </a:cubicBezTo>
                    <a:cubicBezTo>
                      <a:pt x="379" y="71"/>
                      <a:pt x="379" y="71"/>
                      <a:pt x="379" y="71"/>
                    </a:cubicBezTo>
                    <a:cubicBezTo>
                      <a:pt x="388" y="65"/>
                      <a:pt x="389" y="59"/>
                      <a:pt x="382" y="56"/>
                    </a:cubicBezTo>
                    <a:cubicBezTo>
                      <a:pt x="353" y="19"/>
                      <a:pt x="308" y="0"/>
                      <a:pt x="25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任意多边形: 形状 40">
                <a:extLst>
                  <a:ext uri="{FF2B5EF4-FFF2-40B4-BE49-F238E27FC236}">
                    <a16:creationId xmlns:a16="http://schemas.microsoft.com/office/drawing/2014/main" id="{FD350BF2-5AF8-469E-A3B9-3ED9BC06F4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4888" y="5305425"/>
                <a:ext cx="1011238" cy="811213"/>
              </a:xfrm>
              <a:custGeom>
                <a:avLst/>
                <a:gdLst>
                  <a:gd name="T0" fmla="*/ 131 w 389"/>
                  <a:gd name="T1" fmla="*/ 0 h 312"/>
                  <a:gd name="T2" fmla="*/ 7 w 389"/>
                  <a:gd name="T3" fmla="*/ 56 h 312"/>
                  <a:gd name="T4" fmla="*/ 10 w 389"/>
                  <a:gd name="T5" fmla="*/ 71 h 312"/>
                  <a:gd name="T6" fmla="*/ 329 w 389"/>
                  <a:gd name="T7" fmla="*/ 308 h 312"/>
                  <a:gd name="T8" fmla="*/ 340 w 389"/>
                  <a:gd name="T9" fmla="*/ 312 h 312"/>
                  <a:gd name="T10" fmla="*/ 345 w 389"/>
                  <a:gd name="T11" fmla="*/ 306 h 312"/>
                  <a:gd name="T12" fmla="*/ 312 w 389"/>
                  <a:gd name="T13" fmla="*/ 85 h 312"/>
                  <a:gd name="T14" fmla="*/ 321 w 389"/>
                  <a:gd name="T15" fmla="*/ 72 h 312"/>
                  <a:gd name="T16" fmla="*/ 316 w 389"/>
                  <a:gd name="T17" fmla="*/ 38 h 312"/>
                  <a:gd name="T18" fmla="*/ 274 w 389"/>
                  <a:gd name="T19" fmla="*/ 6 h 312"/>
                  <a:gd name="T20" fmla="*/ 258 w 389"/>
                  <a:gd name="T21" fmla="*/ 1 h 312"/>
                  <a:gd name="T22" fmla="*/ 238 w 389"/>
                  <a:gd name="T23" fmla="*/ 11 h 312"/>
                  <a:gd name="T24" fmla="*/ 229 w 389"/>
                  <a:gd name="T25" fmla="*/ 23 h 312"/>
                  <a:gd name="T26" fmla="*/ 131 w 389"/>
                  <a:gd name="T27" fmla="*/ 0 h 3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89" h="312">
                    <a:moveTo>
                      <a:pt x="131" y="0"/>
                    </a:moveTo>
                    <a:cubicBezTo>
                      <a:pt x="81" y="0"/>
                      <a:pt x="36" y="19"/>
                      <a:pt x="7" y="56"/>
                    </a:cubicBezTo>
                    <a:cubicBezTo>
                      <a:pt x="0" y="59"/>
                      <a:pt x="1" y="65"/>
                      <a:pt x="10" y="71"/>
                    </a:cubicBezTo>
                    <a:cubicBezTo>
                      <a:pt x="329" y="308"/>
                      <a:pt x="329" y="308"/>
                      <a:pt x="329" y="308"/>
                    </a:cubicBezTo>
                    <a:cubicBezTo>
                      <a:pt x="333" y="311"/>
                      <a:pt x="337" y="312"/>
                      <a:pt x="340" y="312"/>
                    </a:cubicBezTo>
                    <a:cubicBezTo>
                      <a:pt x="343" y="312"/>
                      <a:pt x="345" y="310"/>
                      <a:pt x="345" y="306"/>
                    </a:cubicBezTo>
                    <a:cubicBezTo>
                      <a:pt x="389" y="244"/>
                      <a:pt x="374" y="153"/>
                      <a:pt x="312" y="85"/>
                    </a:cubicBezTo>
                    <a:cubicBezTo>
                      <a:pt x="321" y="72"/>
                      <a:pt x="321" y="72"/>
                      <a:pt x="321" y="72"/>
                    </a:cubicBezTo>
                    <a:cubicBezTo>
                      <a:pt x="329" y="61"/>
                      <a:pt x="327" y="46"/>
                      <a:pt x="316" y="38"/>
                    </a:cubicBezTo>
                    <a:cubicBezTo>
                      <a:pt x="274" y="6"/>
                      <a:pt x="274" y="6"/>
                      <a:pt x="274" y="6"/>
                    </a:cubicBezTo>
                    <a:cubicBezTo>
                      <a:pt x="269" y="3"/>
                      <a:pt x="264" y="1"/>
                      <a:pt x="258" y="1"/>
                    </a:cubicBezTo>
                    <a:cubicBezTo>
                      <a:pt x="251" y="1"/>
                      <a:pt x="243" y="4"/>
                      <a:pt x="238" y="11"/>
                    </a:cubicBezTo>
                    <a:cubicBezTo>
                      <a:pt x="229" y="23"/>
                      <a:pt x="229" y="23"/>
                      <a:pt x="229" y="23"/>
                    </a:cubicBezTo>
                    <a:cubicBezTo>
                      <a:pt x="197" y="8"/>
                      <a:pt x="163" y="0"/>
                      <a:pt x="1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任意多边形: 形状 41">
                <a:extLst>
                  <a:ext uri="{FF2B5EF4-FFF2-40B4-BE49-F238E27FC236}">
                    <a16:creationId xmlns:a16="http://schemas.microsoft.com/office/drawing/2014/main" id="{D136A280-873A-435A-A574-50FEBBFD11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1188" y="5427663"/>
                <a:ext cx="2522538" cy="2814638"/>
              </a:xfrm>
              <a:custGeom>
                <a:avLst/>
                <a:gdLst>
                  <a:gd name="T0" fmla="*/ 485 w 970"/>
                  <a:gd name="T1" fmla="*/ 985 h 1083"/>
                  <a:gd name="T2" fmla="*/ 37 w 970"/>
                  <a:gd name="T3" fmla="*/ 536 h 1083"/>
                  <a:gd name="T4" fmla="*/ 485 w 970"/>
                  <a:gd name="T5" fmla="*/ 86 h 1083"/>
                  <a:gd name="T6" fmla="*/ 933 w 970"/>
                  <a:gd name="T7" fmla="*/ 536 h 1083"/>
                  <a:gd name="T8" fmla="*/ 485 w 970"/>
                  <a:gd name="T9" fmla="*/ 985 h 1083"/>
                  <a:gd name="T10" fmla="*/ 511 w 970"/>
                  <a:gd name="T11" fmla="*/ 0 h 1083"/>
                  <a:gd name="T12" fmla="*/ 459 w 970"/>
                  <a:gd name="T13" fmla="*/ 0 h 1083"/>
                  <a:gd name="T14" fmla="*/ 433 w 970"/>
                  <a:gd name="T15" fmla="*/ 25 h 1083"/>
                  <a:gd name="T16" fmla="*/ 433 w 970"/>
                  <a:gd name="T17" fmla="*/ 53 h 1083"/>
                  <a:gd name="T18" fmla="*/ 0 w 970"/>
                  <a:gd name="T19" fmla="*/ 535 h 1083"/>
                  <a:gd name="T20" fmla="*/ 141 w 970"/>
                  <a:gd name="T21" fmla="*/ 876 h 1083"/>
                  <a:gd name="T22" fmla="*/ 60 w 970"/>
                  <a:gd name="T23" fmla="*/ 1020 h 1083"/>
                  <a:gd name="T24" fmla="*/ 73 w 970"/>
                  <a:gd name="T25" fmla="*/ 1074 h 1083"/>
                  <a:gd name="T26" fmla="*/ 75 w 970"/>
                  <a:gd name="T27" fmla="*/ 1076 h 1083"/>
                  <a:gd name="T28" fmla="*/ 97 w 970"/>
                  <a:gd name="T29" fmla="*/ 1083 h 1083"/>
                  <a:gd name="T30" fmla="*/ 130 w 970"/>
                  <a:gd name="T31" fmla="*/ 1067 h 1083"/>
                  <a:gd name="T32" fmla="*/ 229 w 970"/>
                  <a:gd name="T33" fmla="*/ 944 h 1083"/>
                  <a:gd name="T34" fmla="*/ 485 w 970"/>
                  <a:gd name="T35" fmla="*/ 1018 h 1083"/>
                  <a:gd name="T36" fmla="*/ 742 w 970"/>
                  <a:gd name="T37" fmla="*/ 944 h 1083"/>
                  <a:gd name="T38" fmla="*/ 840 w 970"/>
                  <a:gd name="T39" fmla="*/ 1067 h 1083"/>
                  <a:gd name="T40" fmla="*/ 872 w 970"/>
                  <a:gd name="T41" fmla="*/ 1083 h 1083"/>
                  <a:gd name="T42" fmla="*/ 895 w 970"/>
                  <a:gd name="T43" fmla="*/ 1076 h 1083"/>
                  <a:gd name="T44" fmla="*/ 897 w 970"/>
                  <a:gd name="T45" fmla="*/ 1074 h 1083"/>
                  <a:gd name="T46" fmla="*/ 910 w 970"/>
                  <a:gd name="T47" fmla="*/ 1020 h 1083"/>
                  <a:gd name="T48" fmla="*/ 829 w 970"/>
                  <a:gd name="T49" fmla="*/ 876 h 1083"/>
                  <a:gd name="T50" fmla="*/ 970 w 970"/>
                  <a:gd name="T51" fmla="*/ 535 h 1083"/>
                  <a:gd name="T52" fmla="*/ 537 w 970"/>
                  <a:gd name="T53" fmla="*/ 53 h 1083"/>
                  <a:gd name="T54" fmla="*/ 537 w 970"/>
                  <a:gd name="T55" fmla="*/ 25 h 1083"/>
                  <a:gd name="T56" fmla="*/ 511 w 970"/>
                  <a:gd name="T57" fmla="*/ 0 h 1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70" h="1083">
                    <a:moveTo>
                      <a:pt x="485" y="985"/>
                    </a:moveTo>
                    <a:cubicBezTo>
                      <a:pt x="237" y="985"/>
                      <a:pt x="37" y="784"/>
                      <a:pt x="37" y="536"/>
                    </a:cubicBezTo>
                    <a:cubicBezTo>
                      <a:pt x="37" y="288"/>
                      <a:pt x="237" y="86"/>
                      <a:pt x="485" y="86"/>
                    </a:cubicBezTo>
                    <a:cubicBezTo>
                      <a:pt x="732" y="86"/>
                      <a:pt x="933" y="288"/>
                      <a:pt x="933" y="536"/>
                    </a:cubicBezTo>
                    <a:cubicBezTo>
                      <a:pt x="933" y="784"/>
                      <a:pt x="732" y="985"/>
                      <a:pt x="485" y="985"/>
                    </a:cubicBezTo>
                    <a:moveTo>
                      <a:pt x="511" y="0"/>
                    </a:moveTo>
                    <a:cubicBezTo>
                      <a:pt x="511" y="0"/>
                      <a:pt x="511" y="0"/>
                      <a:pt x="459" y="0"/>
                    </a:cubicBezTo>
                    <a:cubicBezTo>
                      <a:pt x="444" y="0"/>
                      <a:pt x="433" y="11"/>
                      <a:pt x="433" y="25"/>
                    </a:cubicBezTo>
                    <a:cubicBezTo>
                      <a:pt x="433" y="25"/>
                      <a:pt x="433" y="25"/>
                      <a:pt x="433" y="53"/>
                    </a:cubicBezTo>
                    <a:cubicBezTo>
                      <a:pt x="189" y="79"/>
                      <a:pt x="0" y="285"/>
                      <a:pt x="0" y="535"/>
                    </a:cubicBezTo>
                    <a:cubicBezTo>
                      <a:pt x="0" y="668"/>
                      <a:pt x="54" y="789"/>
                      <a:pt x="141" y="876"/>
                    </a:cubicBezTo>
                    <a:cubicBezTo>
                      <a:pt x="141" y="876"/>
                      <a:pt x="141" y="876"/>
                      <a:pt x="60" y="1020"/>
                    </a:cubicBezTo>
                    <a:cubicBezTo>
                      <a:pt x="50" y="1038"/>
                      <a:pt x="56" y="1063"/>
                      <a:pt x="73" y="1074"/>
                    </a:cubicBezTo>
                    <a:cubicBezTo>
                      <a:pt x="73" y="1074"/>
                      <a:pt x="73" y="1074"/>
                      <a:pt x="75" y="1076"/>
                    </a:cubicBezTo>
                    <a:cubicBezTo>
                      <a:pt x="82" y="1081"/>
                      <a:pt x="89" y="1083"/>
                      <a:pt x="97" y="1083"/>
                    </a:cubicBezTo>
                    <a:cubicBezTo>
                      <a:pt x="111" y="1083"/>
                      <a:pt x="122" y="1076"/>
                      <a:pt x="130" y="1067"/>
                    </a:cubicBezTo>
                    <a:cubicBezTo>
                      <a:pt x="130" y="1067"/>
                      <a:pt x="130" y="1067"/>
                      <a:pt x="229" y="944"/>
                    </a:cubicBezTo>
                    <a:cubicBezTo>
                      <a:pt x="303" y="991"/>
                      <a:pt x="391" y="1018"/>
                      <a:pt x="485" y="1018"/>
                    </a:cubicBezTo>
                    <a:cubicBezTo>
                      <a:pt x="579" y="1018"/>
                      <a:pt x="667" y="991"/>
                      <a:pt x="742" y="944"/>
                    </a:cubicBezTo>
                    <a:cubicBezTo>
                      <a:pt x="742" y="944"/>
                      <a:pt x="742" y="944"/>
                      <a:pt x="840" y="1067"/>
                    </a:cubicBezTo>
                    <a:cubicBezTo>
                      <a:pt x="848" y="1076"/>
                      <a:pt x="860" y="1083"/>
                      <a:pt x="872" y="1083"/>
                    </a:cubicBezTo>
                    <a:cubicBezTo>
                      <a:pt x="880" y="1083"/>
                      <a:pt x="888" y="1081"/>
                      <a:pt x="895" y="1076"/>
                    </a:cubicBezTo>
                    <a:cubicBezTo>
                      <a:pt x="895" y="1076"/>
                      <a:pt x="895" y="1076"/>
                      <a:pt x="897" y="1074"/>
                    </a:cubicBezTo>
                    <a:cubicBezTo>
                      <a:pt x="915" y="1063"/>
                      <a:pt x="921" y="1038"/>
                      <a:pt x="910" y="1020"/>
                    </a:cubicBezTo>
                    <a:cubicBezTo>
                      <a:pt x="910" y="1020"/>
                      <a:pt x="910" y="1020"/>
                      <a:pt x="829" y="876"/>
                    </a:cubicBezTo>
                    <a:cubicBezTo>
                      <a:pt x="916" y="789"/>
                      <a:pt x="970" y="668"/>
                      <a:pt x="970" y="535"/>
                    </a:cubicBezTo>
                    <a:cubicBezTo>
                      <a:pt x="970" y="285"/>
                      <a:pt x="780" y="79"/>
                      <a:pt x="537" y="53"/>
                    </a:cubicBezTo>
                    <a:cubicBezTo>
                      <a:pt x="537" y="53"/>
                      <a:pt x="537" y="53"/>
                      <a:pt x="537" y="25"/>
                    </a:cubicBezTo>
                    <a:cubicBezTo>
                      <a:pt x="537" y="11"/>
                      <a:pt x="525" y="0"/>
                      <a:pt x="5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5" name="千图PPT彼岸天：ID 8661124库_组合 4">
            <a:extLst>
              <a:ext uri="{FF2B5EF4-FFF2-40B4-BE49-F238E27FC236}">
                <a16:creationId xmlns:a16="http://schemas.microsoft.com/office/drawing/2014/main" id="{5936481D-DECE-455E-B950-7AC202CE9526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307470" y="2655379"/>
            <a:ext cx="9613068" cy="2139516"/>
            <a:chOff x="1307468" y="2624665"/>
            <a:chExt cx="9613068" cy="2139516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ADFA4CD7-11E4-4710-89D5-E63A1A9445F6}"/>
                </a:ext>
              </a:extLst>
            </p:cNvPr>
            <p:cNvGrpSpPr/>
            <p:nvPr/>
          </p:nvGrpSpPr>
          <p:grpSpPr>
            <a:xfrm>
              <a:off x="8170814" y="2624665"/>
              <a:ext cx="2749722" cy="2139516"/>
              <a:chOff x="8170814" y="1912116"/>
              <a:chExt cx="2749722" cy="2139516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B2016D80-7B2C-404A-AD60-B5E24317D716}"/>
                  </a:ext>
                </a:extLst>
              </p:cNvPr>
              <p:cNvGrpSpPr/>
              <p:nvPr/>
            </p:nvGrpSpPr>
            <p:grpSpPr>
              <a:xfrm>
                <a:off x="8170814" y="1912116"/>
                <a:ext cx="2611177" cy="2139516"/>
                <a:chOff x="1193500" y="1491637"/>
                <a:chExt cx="3761195" cy="2139516"/>
              </a:xfrm>
            </p:grpSpPr>
            <p:grpSp>
              <p:nvGrpSpPr>
                <p:cNvPr id="18" name="组合 17">
                  <a:extLst>
                    <a:ext uri="{FF2B5EF4-FFF2-40B4-BE49-F238E27FC236}">
                      <a16:creationId xmlns:a16="http://schemas.microsoft.com/office/drawing/2014/main" id="{52B08350-E370-40FA-8909-C174353B018C}"/>
                    </a:ext>
                  </a:extLst>
                </p:cNvPr>
                <p:cNvGrpSpPr/>
                <p:nvPr/>
              </p:nvGrpSpPr>
              <p:grpSpPr>
                <a:xfrm>
                  <a:off x="1193500" y="1491637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22" name="文本框 42">
                    <a:extLst>
                      <a:ext uri="{FF2B5EF4-FFF2-40B4-BE49-F238E27FC236}">
                        <a16:creationId xmlns:a16="http://schemas.microsoft.com/office/drawing/2014/main" id="{6F908BF1-392B-44F8-9373-92463D9797D7}"/>
                      </a:ext>
                    </a:extLst>
                  </p:cNvPr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000" dirty="0"/>
                      <a:t>请替换文字内容复制你的内容到此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千图网</a:t>
                    </a:r>
                    <a:r>
                      <a:rPr lang="en-US" altLang="zh-CN" sz="1000" dirty="0"/>
                      <a:t>58PIC.COM</a:t>
                    </a:r>
                    <a:endParaRPr lang="zh-CN" altLang="en-US" sz="1000" dirty="0"/>
                  </a:p>
                </p:txBody>
              </p:sp>
              <p:sp>
                <p:nvSpPr>
                  <p:cNvPr id="23" name="矩形 22">
                    <a:extLst>
                      <a:ext uri="{FF2B5EF4-FFF2-40B4-BE49-F238E27FC236}">
                        <a16:creationId xmlns:a16="http://schemas.microsoft.com/office/drawing/2014/main" id="{A6611581-28FD-4E70-B28F-F45134C89CCC}"/>
                      </a:ext>
                    </a:extLst>
                  </p:cNvPr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pPr algn="r"/>
                    <a:r>
                      <a:rPr lang="zh-CN" altLang="en-US" sz="1600" b="1" dirty="0">
                        <a:solidFill>
                          <a:schemeClr val="accent1"/>
                        </a:solidFill>
                      </a:rPr>
                      <a:t>输入标题文本</a:t>
                    </a:r>
                  </a:p>
                </p:txBody>
              </p:sp>
            </p:grpSp>
            <p:grpSp>
              <p:nvGrpSpPr>
                <p:cNvPr id="19" name="组合 18">
                  <a:extLst>
                    <a:ext uri="{FF2B5EF4-FFF2-40B4-BE49-F238E27FC236}">
                      <a16:creationId xmlns:a16="http://schemas.microsoft.com/office/drawing/2014/main" id="{7E7DB47E-8389-455A-9497-33592721E6DA}"/>
                    </a:ext>
                  </a:extLst>
                </p:cNvPr>
                <p:cNvGrpSpPr/>
                <p:nvPr/>
              </p:nvGrpSpPr>
              <p:grpSpPr>
                <a:xfrm>
                  <a:off x="1193500" y="2815545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20" name="文本框 40">
                    <a:extLst>
                      <a:ext uri="{FF2B5EF4-FFF2-40B4-BE49-F238E27FC236}">
                        <a16:creationId xmlns:a16="http://schemas.microsoft.com/office/drawing/2014/main" id="{AE92F4C8-5FC9-4390-8A3E-B54DDF243C19}"/>
                      </a:ext>
                    </a:extLst>
                  </p:cNvPr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000" dirty="0"/>
                      <a:t>请替换文字内容复制你的内容到此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千图网</a:t>
                    </a:r>
                    <a:r>
                      <a:rPr lang="en-US" altLang="zh-CN" sz="1000" dirty="0"/>
                      <a:t>58PIC.COM</a:t>
                    </a:r>
                    <a:endParaRPr lang="zh-CN" altLang="en-US" sz="1000" dirty="0"/>
                  </a:p>
                </p:txBody>
              </p:sp>
              <p:sp>
                <p:nvSpPr>
                  <p:cNvPr id="21" name="矩形 20">
                    <a:extLst>
                      <a:ext uri="{FF2B5EF4-FFF2-40B4-BE49-F238E27FC236}">
                        <a16:creationId xmlns:a16="http://schemas.microsoft.com/office/drawing/2014/main" id="{8ED9FAF0-2FC0-4918-BF4A-17A0AA3A5838}"/>
                      </a:ext>
                    </a:extLst>
                  </p:cNvPr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pPr algn="r"/>
                    <a:r>
                      <a:rPr lang="zh-CN" altLang="en-US" sz="1600" b="1" dirty="0">
                        <a:solidFill>
                          <a:schemeClr val="accent2"/>
                        </a:solidFill>
                      </a:rPr>
                      <a:t>输入标题文本</a:t>
                    </a:r>
                  </a:p>
                </p:txBody>
              </p:sp>
            </p:grpSp>
          </p:grp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ECD23159-2425-468D-833A-98192DB0DBB7}"/>
                  </a:ext>
                </a:extLst>
              </p:cNvPr>
              <p:cNvCxnSpPr/>
              <p:nvPr/>
            </p:nvCxnSpPr>
            <p:spPr>
              <a:xfrm>
                <a:off x="8472264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BD4C89A0-6271-406A-8155-71C7D8B0C3BA}"/>
                </a:ext>
              </a:extLst>
            </p:cNvPr>
            <p:cNvGrpSpPr/>
            <p:nvPr/>
          </p:nvGrpSpPr>
          <p:grpSpPr>
            <a:xfrm>
              <a:off x="1307468" y="2624665"/>
              <a:ext cx="2713719" cy="2139516"/>
              <a:chOff x="1307468" y="1697288"/>
              <a:chExt cx="2713719" cy="2139516"/>
            </a:xfrm>
          </p:grpSpPr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id="{FE13267F-8A97-40C5-B624-DA1C170C0FC6}"/>
                  </a:ext>
                </a:extLst>
              </p:cNvPr>
              <p:cNvGrpSpPr/>
              <p:nvPr/>
            </p:nvGrpSpPr>
            <p:grpSpPr>
              <a:xfrm>
                <a:off x="1410010" y="1697288"/>
                <a:ext cx="2611177" cy="2139516"/>
                <a:chOff x="1193500" y="1491637"/>
                <a:chExt cx="3761195" cy="2139516"/>
              </a:xfrm>
            </p:grpSpPr>
            <p:grpSp>
              <p:nvGrpSpPr>
                <p:cNvPr id="10" name="组合 9">
                  <a:extLst>
                    <a:ext uri="{FF2B5EF4-FFF2-40B4-BE49-F238E27FC236}">
                      <a16:creationId xmlns:a16="http://schemas.microsoft.com/office/drawing/2014/main" id="{7D24BBD1-8EF8-4619-9E9E-F4D27872D17B}"/>
                    </a:ext>
                  </a:extLst>
                </p:cNvPr>
                <p:cNvGrpSpPr/>
                <p:nvPr/>
              </p:nvGrpSpPr>
              <p:grpSpPr>
                <a:xfrm>
                  <a:off x="1193500" y="1491637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14" name="文本框 34">
                    <a:extLst>
                      <a:ext uri="{FF2B5EF4-FFF2-40B4-BE49-F238E27FC236}">
                        <a16:creationId xmlns:a16="http://schemas.microsoft.com/office/drawing/2014/main" id="{571E9338-EA5F-4B29-8566-BE83268A6CE1}"/>
                      </a:ext>
                    </a:extLst>
                  </p:cNvPr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 dirty="0"/>
                      <a:t>请替换文字内容复制你的内容到此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千图网</a:t>
                    </a:r>
                    <a:r>
                      <a:rPr lang="en-US" altLang="zh-CN" sz="1000" dirty="0"/>
                      <a:t>58PIC.COM</a:t>
                    </a:r>
                    <a:endParaRPr lang="zh-CN" altLang="en-US" sz="1000" dirty="0"/>
                  </a:p>
                </p:txBody>
              </p:sp>
              <p:sp>
                <p:nvSpPr>
                  <p:cNvPr id="15" name="矩形 14">
                    <a:extLst>
                      <a:ext uri="{FF2B5EF4-FFF2-40B4-BE49-F238E27FC236}">
                        <a16:creationId xmlns:a16="http://schemas.microsoft.com/office/drawing/2014/main" id="{20DA8D9E-D56B-44BD-9EDC-8779033490DC}"/>
                      </a:ext>
                    </a:extLst>
                  </p:cNvPr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 dirty="0">
                        <a:solidFill>
                          <a:schemeClr val="accent1"/>
                        </a:solidFill>
                      </a:rPr>
                      <a:t>输入标题文本</a:t>
                    </a:r>
                  </a:p>
                </p:txBody>
              </p:sp>
            </p:grpSp>
            <p:grpSp>
              <p:nvGrpSpPr>
                <p:cNvPr id="11" name="组合 10">
                  <a:extLst>
                    <a:ext uri="{FF2B5EF4-FFF2-40B4-BE49-F238E27FC236}">
                      <a16:creationId xmlns:a16="http://schemas.microsoft.com/office/drawing/2014/main" id="{5AEE93CA-8151-48CC-8BB0-D434DD65AB11}"/>
                    </a:ext>
                  </a:extLst>
                </p:cNvPr>
                <p:cNvGrpSpPr/>
                <p:nvPr/>
              </p:nvGrpSpPr>
              <p:grpSpPr>
                <a:xfrm>
                  <a:off x="1193500" y="2815545"/>
                  <a:ext cx="3761195" cy="815608"/>
                  <a:chOff x="1317257" y="1824875"/>
                  <a:chExt cx="3761195" cy="815608"/>
                </a:xfrm>
              </p:grpSpPr>
              <p:sp>
                <p:nvSpPr>
                  <p:cNvPr id="12" name="文本框 32">
                    <a:extLst>
                      <a:ext uri="{FF2B5EF4-FFF2-40B4-BE49-F238E27FC236}">
                        <a16:creationId xmlns:a16="http://schemas.microsoft.com/office/drawing/2014/main" id="{820C810A-FE93-416E-B011-76B368BA1DF6}"/>
                      </a:ext>
                    </a:extLst>
                  </p:cNvPr>
                  <p:cNvSpPr txBox="1"/>
                  <p:nvPr/>
                </p:nvSpPr>
                <p:spPr>
                  <a:xfrm>
                    <a:off x="1317257" y="2132652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rmAutofit/>
                  </a:bodyPr>
                  <a:lstStyle/>
                  <a:p>
                    <a:pPr>
                      <a:lnSpc>
                        <a:spcPct val="120000"/>
                      </a:lnSpc>
                    </a:pPr>
                    <a:r>
                      <a:rPr lang="zh-CN" altLang="en-US" sz="1000" dirty="0"/>
                      <a:t>请替换文字内容复制你的内容到此</a:t>
                    </a:r>
                    <a:br>
                      <a:rPr lang="zh-CN" altLang="en-US" sz="1000" dirty="0"/>
                    </a:br>
                    <a:r>
                      <a:rPr lang="zh-CN" altLang="en-US" sz="1000" dirty="0"/>
                      <a:t>千图网</a:t>
                    </a:r>
                    <a:r>
                      <a:rPr lang="en-US" altLang="zh-CN" sz="1000" dirty="0"/>
                      <a:t>58PIC.COM</a:t>
                    </a:r>
                    <a:endParaRPr lang="zh-CN" altLang="en-US" sz="1000" dirty="0"/>
                  </a:p>
                </p:txBody>
              </p:sp>
              <p:sp>
                <p:nvSpPr>
                  <p:cNvPr id="13" name="矩形 12">
                    <a:extLst>
                      <a:ext uri="{FF2B5EF4-FFF2-40B4-BE49-F238E27FC236}">
                        <a16:creationId xmlns:a16="http://schemas.microsoft.com/office/drawing/2014/main" id="{ED82CE3D-0DDF-40AD-999C-5535761626AA}"/>
                      </a:ext>
                    </a:extLst>
                  </p:cNvPr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/>
                  </a:bodyPr>
                  <a:lstStyle/>
                  <a:p>
                    <a:r>
                      <a:rPr lang="zh-CN" altLang="en-US" sz="1600" b="1" dirty="0">
                        <a:solidFill>
                          <a:schemeClr val="accent2"/>
                        </a:solidFill>
                      </a:rPr>
                      <a:t>输入标题文本</a:t>
                    </a:r>
                  </a:p>
                </p:txBody>
              </p:sp>
            </p:grpSp>
          </p:grp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F9AC3F08-490C-4D06-9A74-ABB0EB41FCED}"/>
                  </a:ext>
                </a:extLst>
              </p:cNvPr>
              <p:cNvCxnSpPr/>
              <p:nvPr/>
            </p:nvCxnSpPr>
            <p:spPr>
              <a:xfrm>
                <a:off x="1307468" y="2710116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834523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千图PPT彼岸天：ID 8661124库_组合 29">
            <a:extLst>
              <a:ext uri="{FF2B5EF4-FFF2-40B4-BE49-F238E27FC236}">
                <a16:creationId xmlns:a16="http://schemas.microsoft.com/office/drawing/2014/main" id="{CC1F8BFB-1088-4A2F-822D-A2CD203F0D78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7854980" y="1988839"/>
            <a:ext cx="1996631" cy="2100983"/>
            <a:chOff x="7854980" y="1988839"/>
            <a:chExt cx="1996631" cy="2100983"/>
          </a:xfrm>
        </p:grpSpPr>
        <p:sp>
          <p:nvSpPr>
            <p:cNvPr id="6" name="Freeform: Shape 3">
              <a:extLst>
                <a:ext uri="{FF2B5EF4-FFF2-40B4-BE49-F238E27FC236}">
                  <a16:creationId xmlns:a16="http://schemas.microsoft.com/office/drawing/2014/main" id="{CB182244-922E-433C-9F4B-C76958599739}"/>
                </a:ext>
              </a:extLst>
            </p:cNvPr>
            <p:cNvSpPr/>
            <p:nvPr/>
          </p:nvSpPr>
          <p:spPr>
            <a:xfrm>
              <a:off x="7854980" y="1988839"/>
              <a:ext cx="1996631" cy="2100983"/>
            </a:xfrm>
            <a:custGeom>
              <a:avLst/>
              <a:gdLst/>
              <a:ahLst/>
              <a:cxnLst/>
              <a:rect l="l" t="t" r="r" b="b"/>
              <a:pathLst>
                <a:path w="1815119" h="1805095">
                  <a:moveTo>
                    <a:pt x="907559" y="0"/>
                  </a:moveTo>
                  <a:lnTo>
                    <a:pt x="1815119" y="715509"/>
                  </a:lnTo>
                  <a:lnTo>
                    <a:pt x="1559877" y="715509"/>
                  </a:lnTo>
                  <a:lnTo>
                    <a:pt x="1559877" y="1431019"/>
                  </a:lnTo>
                  <a:lnTo>
                    <a:pt x="1559212" y="1431019"/>
                  </a:lnTo>
                  <a:lnTo>
                    <a:pt x="1559212" y="1805095"/>
                  </a:lnTo>
                  <a:lnTo>
                    <a:pt x="253889" y="1805095"/>
                  </a:lnTo>
                  <a:lnTo>
                    <a:pt x="253889" y="715509"/>
                  </a:lnTo>
                  <a:lnTo>
                    <a:pt x="0" y="715509"/>
                  </a:lnTo>
                  <a:close/>
                </a:path>
              </a:pathLst>
            </a:custGeom>
            <a:solidFill>
              <a:schemeClr val="accent3"/>
            </a:solidFill>
            <a:ln w="571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TextBox 35">
              <a:extLst>
                <a:ext uri="{FF2B5EF4-FFF2-40B4-BE49-F238E27FC236}">
                  <a16:creationId xmlns:a16="http://schemas.microsoft.com/office/drawing/2014/main" id="{809626A8-B9B0-4166-B5FA-19B66E2C210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48168" y="2835104"/>
              <a:ext cx="1384698" cy="255792"/>
            </a:xfrm>
            <a:prstGeom prst="rect">
              <a:avLst/>
            </a:prstGeom>
            <a:noFill/>
            <a:sp3d prstMaterial="matte">
              <a:bevelT w="1270" h="1270"/>
            </a:sp3d>
          </p:spPr>
          <p:txBody>
            <a:bodyPr wrap="none" lIns="0" tIns="0" rIns="0" bIns="0" anchor="ctr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buClr>
                  <a:prstClr val="white"/>
                </a:buClr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6" name="TextBox 36">
              <a:extLst>
                <a:ext uri="{FF2B5EF4-FFF2-40B4-BE49-F238E27FC236}">
                  <a16:creationId xmlns:a16="http://schemas.microsoft.com/office/drawing/2014/main" id="{107D6980-52E0-4EEC-AB5C-26251136023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8148168" y="3090895"/>
              <a:ext cx="1384698" cy="674026"/>
            </a:xfrm>
            <a:prstGeom prst="rect">
              <a:avLst/>
            </a:prstGeom>
          </p:spPr>
          <p:txBody>
            <a:bodyPr wrap="square" lIns="72000" tIns="0" rIns="72000" bIns="0" anchor="ctr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bg1"/>
                  </a:solidFill>
                </a:rPr>
                <a:t>请替换文字内容复制你的内容到此 千图网</a:t>
              </a:r>
              <a:r>
                <a:rPr lang="en-US" altLang="zh-CN" sz="900" dirty="0">
                  <a:solidFill>
                    <a:schemeClr val="bg1"/>
                  </a:solidFill>
                </a:rPr>
                <a:t>58PIC.COM</a:t>
              </a:r>
              <a:endParaRPr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千图PPT彼岸天：ID 8661124库_组合 25">
            <a:extLst>
              <a:ext uri="{FF2B5EF4-FFF2-40B4-BE49-F238E27FC236}">
                <a16:creationId xmlns:a16="http://schemas.microsoft.com/office/drawing/2014/main" id="{4F25B39A-21FB-47F5-ACB7-0BD467864404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3539211" y="4113266"/>
            <a:ext cx="1996631" cy="1574257"/>
            <a:chOff x="3539211" y="4113266"/>
            <a:chExt cx="1996631" cy="1574257"/>
          </a:xfrm>
        </p:grpSpPr>
        <p:sp>
          <p:nvSpPr>
            <p:cNvPr id="4" name="Freeform: Shape 1">
              <a:extLst>
                <a:ext uri="{FF2B5EF4-FFF2-40B4-BE49-F238E27FC236}">
                  <a16:creationId xmlns:a16="http://schemas.microsoft.com/office/drawing/2014/main" id="{6C6E68AD-244A-47AB-9341-F181DFD07776}"/>
                </a:ext>
              </a:extLst>
            </p:cNvPr>
            <p:cNvSpPr/>
            <p:nvPr/>
          </p:nvSpPr>
          <p:spPr>
            <a:xfrm rot="10800000" flipV="1">
              <a:off x="3539211" y="4113266"/>
              <a:ext cx="1996631" cy="1574257"/>
            </a:xfrm>
            <a:custGeom>
              <a:avLst/>
              <a:gdLst/>
              <a:ahLst/>
              <a:cxnLst/>
              <a:rect l="l" t="t" r="r" b="b"/>
              <a:pathLst>
                <a:path w="1815119" h="1301039">
                  <a:moveTo>
                    <a:pt x="907560" y="1301039"/>
                  </a:moveTo>
                  <a:lnTo>
                    <a:pt x="0" y="585530"/>
                  </a:lnTo>
                  <a:lnTo>
                    <a:pt x="255242" y="585530"/>
                  </a:lnTo>
                  <a:lnTo>
                    <a:pt x="255242" y="0"/>
                  </a:lnTo>
                  <a:lnTo>
                    <a:pt x="1559877" y="0"/>
                  </a:lnTo>
                  <a:lnTo>
                    <a:pt x="1559877" y="585530"/>
                  </a:lnTo>
                  <a:lnTo>
                    <a:pt x="1815119" y="58553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571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>
                <a:solidFill>
                  <a:srgbClr val="001B4D"/>
                </a:solidFill>
              </a:endParaRPr>
            </a:p>
          </p:txBody>
        </p:sp>
        <p:sp>
          <p:nvSpPr>
            <p:cNvPr id="19" name="TextBox 39">
              <a:extLst>
                <a:ext uri="{FF2B5EF4-FFF2-40B4-BE49-F238E27FC236}">
                  <a16:creationId xmlns:a16="http://schemas.microsoft.com/office/drawing/2014/main" id="{DF406BBC-D237-48FE-8C26-1668E906B60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847206" y="4229910"/>
              <a:ext cx="1384698" cy="377694"/>
            </a:xfrm>
            <a:prstGeom prst="rect">
              <a:avLst/>
            </a:prstGeom>
            <a:noFill/>
            <a:sp3d prstMaterial="matte">
              <a:bevelT w="1270" h="1270"/>
            </a:sp3d>
          </p:spPr>
          <p:txBody>
            <a:bodyPr wrap="none" lIns="0" tIns="0" rIns="0" bIns="0" anchor="ctr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buClr>
                  <a:prstClr val="white"/>
                </a:buClr>
                <a:defRPr/>
              </a:pPr>
              <a:r>
                <a:rPr lang="zh-CN" altLang="en-US" sz="1400" b="1" dirty="0">
                  <a:solidFill>
                    <a:srgbClr val="001B4D"/>
                  </a:solidFill>
                </a:rPr>
                <a:t>输入标题文本</a:t>
              </a:r>
            </a:p>
          </p:txBody>
        </p:sp>
        <p:sp>
          <p:nvSpPr>
            <p:cNvPr id="20" name="TextBox 40">
              <a:extLst>
                <a:ext uri="{FF2B5EF4-FFF2-40B4-BE49-F238E27FC236}">
                  <a16:creationId xmlns:a16="http://schemas.microsoft.com/office/drawing/2014/main" id="{2EA1E543-A6C4-40C9-A822-A2C188C5BD2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847206" y="4607604"/>
              <a:ext cx="1384698" cy="674026"/>
            </a:xfrm>
            <a:prstGeom prst="rect">
              <a:avLst/>
            </a:prstGeom>
          </p:spPr>
          <p:txBody>
            <a:bodyPr wrap="square" lIns="72000" tIns="0" rIns="72000" bIns="0" anchor="ctr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rgbClr val="001B4D"/>
                  </a:solidFill>
                </a:rPr>
                <a:t>请替换文字内容复制你的内容到此 千图网</a:t>
              </a:r>
              <a:r>
                <a:rPr lang="en-US" altLang="zh-CN" sz="900" dirty="0">
                  <a:solidFill>
                    <a:srgbClr val="001B4D"/>
                  </a:solidFill>
                </a:rPr>
                <a:t>58PIC.COM</a:t>
              </a:r>
              <a:endParaRPr lang="zh-CN" altLang="en-US" sz="900" dirty="0">
                <a:solidFill>
                  <a:srgbClr val="001B4D"/>
                </a:solidFill>
              </a:endParaRPr>
            </a:p>
          </p:txBody>
        </p:sp>
      </p:grpSp>
      <p:grpSp>
        <p:nvGrpSpPr>
          <p:cNvPr id="27" name="千图PPT彼岸天：ID 8661124库_组合 26">
            <a:extLst>
              <a:ext uri="{FF2B5EF4-FFF2-40B4-BE49-F238E27FC236}">
                <a16:creationId xmlns:a16="http://schemas.microsoft.com/office/drawing/2014/main" id="{2DEE9C69-879E-4946-99EC-A61CE3D10C81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987768" y="2515566"/>
            <a:ext cx="1996631" cy="1574257"/>
            <a:chOff x="4987768" y="2515566"/>
            <a:chExt cx="1996631" cy="1574257"/>
          </a:xfrm>
        </p:grpSpPr>
        <p:sp>
          <p:nvSpPr>
            <p:cNvPr id="7" name="Freeform: Shape 4">
              <a:extLst>
                <a:ext uri="{FF2B5EF4-FFF2-40B4-BE49-F238E27FC236}">
                  <a16:creationId xmlns:a16="http://schemas.microsoft.com/office/drawing/2014/main" id="{C7238C37-6C9B-4F92-9738-ED9B088D025F}"/>
                </a:ext>
              </a:extLst>
            </p:cNvPr>
            <p:cNvSpPr/>
            <p:nvPr/>
          </p:nvSpPr>
          <p:spPr>
            <a:xfrm rot="10800000">
              <a:off x="4987768" y="2515566"/>
              <a:ext cx="1996631" cy="1574257"/>
            </a:xfrm>
            <a:custGeom>
              <a:avLst/>
              <a:gdLst/>
              <a:ahLst/>
              <a:cxnLst/>
              <a:rect l="l" t="t" r="r" b="b"/>
              <a:pathLst>
                <a:path w="1815119" h="1301039">
                  <a:moveTo>
                    <a:pt x="907560" y="1301039"/>
                  </a:moveTo>
                  <a:lnTo>
                    <a:pt x="0" y="585530"/>
                  </a:lnTo>
                  <a:lnTo>
                    <a:pt x="255242" y="585530"/>
                  </a:lnTo>
                  <a:lnTo>
                    <a:pt x="255242" y="0"/>
                  </a:lnTo>
                  <a:lnTo>
                    <a:pt x="1559877" y="0"/>
                  </a:lnTo>
                  <a:lnTo>
                    <a:pt x="1559877" y="585530"/>
                  </a:lnTo>
                  <a:lnTo>
                    <a:pt x="1815119" y="585530"/>
                  </a:lnTo>
                  <a:close/>
                </a:path>
              </a:pathLst>
            </a:custGeom>
            <a:solidFill>
              <a:schemeClr val="accent1"/>
            </a:solidFill>
            <a:ln w="571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TextBox 88">
              <a:extLst>
                <a:ext uri="{FF2B5EF4-FFF2-40B4-BE49-F238E27FC236}">
                  <a16:creationId xmlns:a16="http://schemas.microsoft.com/office/drawing/2014/main" id="{1612266F-ACD7-4D3C-9B64-C1B200EC193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267908" y="3012061"/>
              <a:ext cx="1384698" cy="255792"/>
            </a:xfrm>
            <a:prstGeom prst="rect">
              <a:avLst/>
            </a:prstGeom>
            <a:noFill/>
            <a:sp3d prstMaterial="matte">
              <a:bevelT w="1270" h="1270"/>
            </a:sp3d>
          </p:spPr>
          <p:txBody>
            <a:bodyPr wrap="none" lIns="0" tIns="0" rIns="0" bIns="0" anchor="ctr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buClr>
                  <a:prstClr val="white"/>
                </a:buClr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1" name="TextBox 105">
              <a:extLst>
                <a:ext uri="{FF2B5EF4-FFF2-40B4-BE49-F238E27FC236}">
                  <a16:creationId xmlns:a16="http://schemas.microsoft.com/office/drawing/2014/main" id="{24B2F049-089A-432F-AE8D-2DED9D983FF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267908" y="3267852"/>
              <a:ext cx="1384698" cy="674026"/>
            </a:xfrm>
            <a:prstGeom prst="rect">
              <a:avLst/>
            </a:prstGeom>
          </p:spPr>
          <p:txBody>
            <a:bodyPr wrap="square" lIns="72000" tIns="0" rIns="72000" bIns="0" anchor="ctr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bg1"/>
                  </a:solidFill>
                </a:rPr>
                <a:t>请替换文字内容复制你的内容到此 千图网</a:t>
              </a:r>
              <a:r>
                <a:rPr lang="en-US" altLang="zh-CN" sz="900" dirty="0">
                  <a:solidFill>
                    <a:schemeClr val="bg1"/>
                  </a:solidFill>
                </a:rPr>
                <a:t>58PIC.COM</a:t>
              </a:r>
              <a:endParaRPr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千图PPT彼岸天：ID 8661124库_组合 30">
            <a:extLst>
              <a:ext uri="{FF2B5EF4-FFF2-40B4-BE49-F238E27FC236}">
                <a16:creationId xmlns:a16="http://schemas.microsoft.com/office/drawing/2014/main" id="{156BAFB6-B7B8-41D6-AD1D-EA6C85F26D96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5778911" y="4229909"/>
            <a:ext cx="4072700" cy="1051720"/>
            <a:chOff x="2776675" y="1482738"/>
            <a:chExt cx="2033970" cy="713553"/>
          </a:xfrm>
        </p:grpSpPr>
        <p:sp>
          <p:nvSpPr>
            <p:cNvPr id="24" name="TextBox 31">
              <a:extLst>
                <a:ext uri="{FF2B5EF4-FFF2-40B4-BE49-F238E27FC236}">
                  <a16:creationId xmlns:a16="http://schemas.microsoft.com/office/drawing/2014/main" id="{ABC224CC-5BC2-425C-B21C-CE6EDA68269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776675" y="1482738"/>
              <a:ext cx="2033970" cy="241925"/>
            </a:xfrm>
            <a:prstGeom prst="rect">
              <a:avLst/>
            </a:prstGeom>
            <a:noFill/>
            <a:sp3d prstMaterial="matte">
              <a:bevelT w="1270" h="1270"/>
            </a:sp3d>
          </p:spPr>
          <p:txBody>
            <a:bodyPr wrap="none" lIns="360000" tIns="0" rIns="0" bIns="0" anchor="b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 b="1" dirty="0"/>
                <a:t>输入标题文本</a:t>
              </a:r>
            </a:p>
          </p:txBody>
        </p:sp>
        <p:sp>
          <p:nvSpPr>
            <p:cNvPr id="25" name="TextBox 32">
              <a:extLst>
                <a:ext uri="{FF2B5EF4-FFF2-40B4-BE49-F238E27FC236}">
                  <a16:creationId xmlns:a16="http://schemas.microsoft.com/office/drawing/2014/main" id="{1302CED5-0D8C-417E-A8ED-73CB78F6AA2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776675" y="1724663"/>
              <a:ext cx="2033970" cy="471628"/>
            </a:xfrm>
            <a:prstGeom prst="rect">
              <a:avLst/>
            </a:prstGeom>
          </p:spPr>
          <p:txBody>
            <a:bodyPr wrap="square" lIns="360000" tIns="0" rIns="0" bIns="0" anchor="ctr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/>
                <a:t>请替换文字内容复制你的内容到此 </a:t>
              </a:r>
              <a:br>
                <a:rPr lang="zh-CN" altLang="en-US" sz="1000" dirty="0"/>
              </a:br>
              <a:r>
                <a:rPr lang="zh-CN" altLang="en-US" sz="1000" dirty="0"/>
                <a:t>千图网</a:t>
              </a:r>
              <a:r>
                <a:rPr lang="en-US" altLang="zh-CN" sz="1000" dirty="0"/>
                <a:t>58PIC.COM</a:t>
              </a:r>
              <a:endParaRPr lang="zh-CN" altLang="en-US" sz="1000" dirty="0"/>
            </a:p>
          </p:txBody>
        </p:sp>
      </p:grpSp>
      <p:grpSp>
        <p:nvGrpSpPr>
          <p:cNvPr id="29" name="千图PPT彼岸天：ID 8661124库_组合 28">
            <a:extLst>
              <a:ext uri="{FF2B5EF4-FFF2-40B4-BE49-F238E27FC236}">
                <a16:creationId xmlns:a16="http://schemas.microsoft.com/office/drawing/2014/main" id="{E562CEC5-9353-48B5-9D1A-2E63BE06F5A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420036" y="1376772"/>
            <a:ext cx="1996631" cy="2713051"/>
            <a:chOff x="6420036" y="1376772"/>
            <a:chExt cx="1996631" cy="2713051"/>
          </a:xfrm>
        </p:grpSpPr>
        <p:sp>
          <p:nvSpPr>
            <p:cNvPr id="8" name="Freeform: Shape 5">
              <a:extLst>
                <a:ext uri="{FF2B5EF4-FFF2-40B4-BE49-F238E27FC236}">
                  <a16:creationId xmlns:a16="http://schemas.microsoft.com/office/drawing/2014/main" id="{E8754F48-D136-46B3-8956-5A7FE4C35FB3}"/>
                </a:ext>
              </a:extLst>
            </p:cNvPr>
            <p:cNvSpPr/>
            <p:nvPr/>
          </p:nvSpPr>
          <p:spPr>
            <a:xfrm>
              <a:off x="6420036" y="1376772"/>
              <a:ext cx="1996631" cy="2713051"/>
            </a:xfrm>
            <a:custGeom>
              <a:avLst/>
              <a:gdLst/>
              <a:ahLst/>
              <a:cxnLst/>
              <a:rect l="l" t="t" r="r" b="b"/>
              <a:pathLst>
                <a:path w="1815119" h="2520280">
                  <a:moveTo>
                    <a:pt x="907559" y="0"/>
                  </a:moveTo>
                  <a:lnTo>
                    <a:pt x="1815119" y="715509"/>
                  </a:lnTo>
                  <a:lnTo>
                    <a:pt x="1559877" y="715509"/>
                  </a:lnTo>
                  <a:lnTo>
                    <a:pt x="1559877" y="1431019"/>
                  </a:lnTo>
                  <a:lnTo>
                    <a:pt x="1559212" y="1431019"/>
                  </a:lnTo>
                  <a:lnTo>
                    <a:pt x="1559212" y="2520280"/>
                  </a:lnTo>
                  <a:lnTo>
                    <a:pt x="253889" y="2520280"/>
                  </a:lnTo>
                  <a:lnTo>
                    <a:pt x="253889" y="715509"/>
                  </a:lnTo>
                  <a:lnTo>
                    <a:pt x="0" y="715509"/>
                  </a:lnTo>
                  <a:close/>
                </a:path>
              </a:pathLst>
            </a:custGeom>
            <a:solidFill>
              <a:schemeClr val="accent2"/>
            </a:solidFill>
            <a:ln w="571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4859A7AC-173E-4267-8146-AAFD34516374}"/>
                </a:ext>
              </a:extLst>
            </p:cNvPr>
            <p:cNvGrpSpPr/>
            <p:nvPr/>
          </p:nvGrpSpPr>
          <p:grpSpPr>
            <a:xfrm>
              <a:off x="6735787" y="2269561"/>
              <a:ext cx="1384698" cy="929817"/>
              <a:chOff x="6735787" y="2269561"/>
              <a:chExt cx="1384698" cy="929817"/>
            </a:xfrm>
          </p:grpSpPr>
          <p:sp>
            <p:nvSpPr>
              <p:cNvPr id="13" name="TextBox 33">
                <a:extLst>
                  <a:ext uri="{FF2B5EF4-FFF2-40B4-BE49-F238E27FC236}">
                    <a16:creationId xmlns:a16="http://schemas.microsoft.com/office/drawing/2014/main" id="{A461AFFD-634F-4ED5-B0D3-62C3CB666D54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735787" y="2269561"/>
                <a:ext cx="1384698" cy="255792"/>
              </a:xfrm>
              <a:prstGeom prst="rect">
                <a:avLst/>
              </a:prstGeom>
              <a:noFill/>
              <a:sp3d prstMaterial="matte">
                <a:bevelT w="1270" h="1270"/>
              </a:sp3d>
            </p:spPr>
            <p:txBody>
              <a:bodyPr wrap="none" lIns="0" tIns="0" rIns="0" bIns="0" anchor="ctr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algn="ctr">
                  <a:buClr>
                    <a:prstClr val="white"/>
                  </a:buClr>
                  <a:defRPr/>
                </a:pPr>
                <a:r>
                  <a:rPr lang="zh-CN" altLang="en-US" sz="1400" b="1" dirty="0">
                    <a:solidFill>
                      <a:schemeClr val="bg1"/>
                    </a:solidFill>
                  </a:rPr>
                  <a:t>输入标题文本</a:t>
                </a:r>
              </a:p>
            </p:txBody>
          </p:sp>
          <p:sp>
            <p:nvSpPr>
              <p:cNvPr id="14" name="TextBox 34">
                <a:extLst>
                  <a:ext uri="{FF2B5EF4-FFF2-40B4-BE49-F238E27FC236}">
                    <a16:creationId xmlns:a16="http://schemas.microsoft.com/office/drawing/2014/main" id="{476328B5-798E-429D-82DC-0FF1984C36CE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6735787" y="2525352"/>
                <a:ext cx="1384698" cy="674026"/>
              </a:xfrm>
              <a:prstGeom prst="rect">
                <a:avLst/>
              </a:prstGeom>
            </p:spPr>
            <p:txBody>
              <a:bodyPr wrap="square" lIns="72000" tIns="0" rIns="72000" bIns="0" anchor="ctr">
                <a:norm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/>
              <a:p>
                <a:pPr marL="0" indent="0" algn="ctr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900" dirty="0">
                    <a:solidFill>
                      <a:schemeClr val="bg1"/>
                    </a:solidFill>
                  </a:rPr>
                  <a:t>请替换文字内容复制你的内容到此 千图网</a:t>
                </a:r>
                <a:r>
                  <a:rPr lang="en-US" altLang="zh-CN" sz="900" dirty="0">
                    <a:solidFill>
                      <a:schemeClr val="bg1"/>
                    </a:solidFill>
                  </a:rPr>
                  <a:t>58PIC.COM</a:t>
                </a:r>
                <a:endParaRPr lang="zh-CN" altLang="en-US" sz="900" dirty="0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8ACD81ED-DE76-4AB6-891E-9465A175673D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2104960" y="4113266"/>
            <a:ext cx="1996631" cy="2184166"/>
            <a:chOff x="2104960" y="4113266"/>
            <a:chExt cx="1996631" cy="2184166"/>
          </a:xfrm>
        </p:grpSpPr>
        <p:sp>
          <p:nvSpPr>
            <p:cNvPr id="5" name="Freeform: Shape 2">
              <a:extLst>
                <a:ext uri="{FF2B5EF4-FFF2-40B4-BE49-F238E27FC236}">
                  <a16:creationId xmlns:a16="http://schemas.microsoft.com/office/drawing/2014/main" id="{9024A679-D948-4AC0-8353-65C5BB87766F}"/>
                </a:ext>
              </a:extLst>
            </p:cNvPr>
            <p:cNvSpPr/>
            <p:nvPr/>
          </p:nvSpPr>
          <p:spPr>
            <a:xfrm flipV="1">
              <a:off x="2104960" y="4113266"/>
              <a:ext cx="1996631" cy="2184166"/>
            </a:xfrm>
            <a:custGeom>
              <a:avLst/>
              <a:gdLst/>
              <a:ahLst/>
              <a:cxnLst/>
              <a:rect l="l" t="t" r="r" b="b"/>
              <a:pathLst>
                <a:path w="1815119" h="1805095">
                  <a:moveTo>
                    <a:pt x="907559" y="0"/>
                  </a:moveTo>
                  <a:lnTo>
                    <a:pt x="1815119" y="715509"/>
                  </a:lnTo>
                  <a:lnTo>
                    <a:pt x="1559877" y="715509"/>
                  </a:lnTo>
                  <a:lnTo>
                    <a:pt x="1559877" y="1431019"/>
                  </a:lnTo>
                  <a:lnTo>
                    <a:pt x="1559212" y="1431019"/>
                  </a:lnTo>
                  <a:lnTo>
                    <a:pt x="1559212" y="1805095"/>
                  </a:lnTo>
                  <a:lnTo>
                    <a:pt x="253889" y="1805095"/>
                  </a:lnTo>
                  <a:lnTo>
                    <a:pt x="253889" y="715509"/>
                  </a:lnTo>
                  <a:lnTo>
                    <a:pt x="0" y="71550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5715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TextBox 37">
              <a:extLst>
                <a:ext uri="{FF2B5EF4-FFF2-40B4-BE49-F238E27FC236}">
                  <a16:creationId xmlns:a16="http://schemas.microsoft.com/office/drawing/2014/main" id="{631D44F5-716E-49EA-9902-457D949FD50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379875" y="4229910"/>
              <a:ext cx="1384698" cy="377694"/>
            </a:xfrm>
            <a:prstGeom prst="rect">
              <a:avLst/>
            </a:prstGeom>
            <a:noFill/>
            <a:sp3d prstMaterial="matte">
              <a:bevelT w="1270" h="1270"/>
            </a:sp3d>
          </p:spPr>
          <p:txBody>
            <a:bodyPr wrap="none" lIns="0" tIns="0" rIns="0" bIns="0" anchor="ctr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algn="ctr">
                <a:buClr>
                  <a:prstClr val="white"/>
                </a:buClr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8" name="TextBox 38">
              <a:extLst>
                <a:ext uri="{FF2B5EF4-FFF2-40B4-BE49-F238E27FC236}">
                  <a16:creationId xmlns:a16="http://schemas.microsoft.com/office/drawing/2014/main" id="{EBB50547-B64F-49BA-B293-9ABAD5A348D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379875" y="4607604"/>
              <a:ext cx="1384698" cy="674026"/>
            </a:xfrm>
            <a:prstGeom prst="rect">
              <a:avLst/>
            </a:prstGeom>
          </p:spPr>
          <p:txBody>
            <a:bodyPr wrap="square" lIns="72000" tIns="0" rIns="72000" bIns="0" anchor="ctr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bg1"/>
                  </a:solidFill>
                </a:rPr>
                <a:t>请替换文字内容复制你的内容到此 千图网</a:t>
              </a:r>
              <a:r>
                <a:rPr lang="en-US" altLang="zh-CN" sz="900" dirty="0">
                  <a:solidFill>
                    <a:schemeClr val="bg1"/>
                  </a:solidFill>
                </a:rPr>
                <a:t>58PIC.COM</a:t>
              </a:r>
              <a:endParaRPr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千图PPT彼岸天：ID 8661124库_组合 29">
            <a:extLst>
              <a:ext uri="{FF2B5EF4-FFF2-40B4-BE49-F238E27FC236}">
                <a16:creationId xmlns:a16="http://schemas.microsoft.com/office/drawing/2014/main" id="{F5FED148-F394-4D75-BD27-307BE493FEE4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1864136" y="2858309"/>
            <a:ext cx="4072700" cy="1051720"/>
            <a:chOff x="2776675" y="1482738"/>
            <a:chExt cx="2033970" cy="713553"/>
          </a:xfrm>
        </p:grpSpPr>
        <p:sp>
          <p:nvSpPr>
            <p:cNvPr id="22" name="TextBox 41">
              <a:extLst>
                <a:ext uri="{FF2B5EF4-FFF2-40B4-BE49-F238E27FC236}">
                  <a16:creationId xmlns:a16="http://schemas.microsoft.com/office/drawing/2014/main" id="{FC76B1F2-BD80-4528-9DE8-66E760D5DDE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776675" y="1482738"/>
              <a:ext cx="2033970" cy="241925"/>
            </a:xfrm>
            <a:prstGeom prst="rect">
              <a:avLst/>
            </a:prstGeom>
            <a:noFill/>
            <a:sp3d prstMaterial="matte">
              <a:bevelT w="1270" h="1270"/>
            </a:sp3d>
          </p:spPr>
          <p:txBody>
            <a:bodyPr wrap="none" lIns="360000" tIns="0" rIns="0" bIns="0" anchor="b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400" b="1" dirty="0"/>
                <a:t>输入标题文本</a:t>
              </a:r>
            </a:p>
          </p:txBody>
        </p:sp>
        <p:sp>
          <p:nvSpPr>
            <p:cNvPr id="23" name="TextBox 42">
              <a:extLst>
                <a:ext uri="{FF2B5EF4-FFF2-40B4-BE49-F238E27FC236}">
                  <a16:creationId xmlns:a16="http://schemas.microsoft.com/office/drawing/2014/main" id="{05DB3F7D-51A4-49F5-BFBB-2E6E43B49BC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776675" y="1724663"/>
              <a:ext cx="2033970" cy="471628"/>
            </a:xfrm>
            <a:prstGeom prst="rect">
              <a:avLst/>
            </a:prstGeom>
          </p:spPr>
          <p:txBody>
            <a:bodyPr wrap="square" lIns="360000" tIns="0" rIns="0" bIns="0" anchor="ctr" anchorCtr="0">
              <a:norm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/>
                <a:t>请替换文字内容复制你的内容到此 </a:t>
              </a:r>
              <a:br>
                <a:rPr lang="zh-CN" altLang="en-US" sz="1000" dirty="0"/>
              </a:br>
              <a:r>
                <a:rPr lang="zh-CN" altLang="en-US" sz="1000" dirty="0"/>
                <a:t>千图网</a:t>
              </a:r>
              <a:r>
                <a:rPr lang="en-US" altLang="zh-CN" sz="1000" dirty="0"/>
                <a:t>58PIC.COM</a:t>
              </a:r>
              <a:endParaRPr lang="zh-CN" altLang="en-US" sz="1000" dirty="0"/>
            </a:p>
          </p:txBody>
        </p:sp>
      </p:grpSp>
      <p:sp>
        <p:nvSpPr>
          <p:cNvPr id="9" name="千图PPT彼岸天：ID 8661124库_Rectangle: Rounded Corners 81">
            <a:extLst>
              <a:ext uri="{FF2B5EF4-FFF2-40B4-BE49-F238E27FC236}">
                <a16:creationId xmlns:a16="http://schemas.microsoft.com/office/drawing/2014/main" id="{49759E07-9433-4F67-B258-923795CED7B8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777434" y="3941878"/>
            <a:ext cx="8401703" cy="288032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355643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switch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9C2BDF5F-43E7-4C6E-B865-3330AB099F30}"/>
              </a:ext>
            </a:extLst>
          </p:cNvPr>
          <p:cNvSpPr/>
          <p:nvPr/>
        </p:nvSpPr>
        <p:spPr>
          <a:xfrm>
            <a:off x="5096114" y="2084373"/>
            <a:ext cx="1732877" cy="1731291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6000" b="1" dirty="0">
                <a:solidFill>
                  <a:srgbClr val="001B4D"/>
                </a:solidFill>
              </a:rPr>
              <a:t>03</a:t>
            </a:r>
          </a:p>
        </p:txBody>
      </p:sp>
      <p:sp>
        <p:nvSpPr>
          <p:cNvPr id="3" name="文本框 13">
            <a:extLst>
              <a:ext uri="{FF2B5EF4-FFF2-40B4-BE49-F238E27FC236}">
                <a16:creationId xmlns:a16="http://schemas.microsoft.com/office/drawing/2014/main" id="{022FF8E6-DC00-491A-A195-54A888358E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9210" y="4164994"/>
            <a:ext cx="448306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ABEEFE"/>
                </a:solidFill>
                <a:latin typeface="微软雅黑" pitchFamily="34" charset="-122"/>
                <a:ea typeface="微软雅黑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92550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千图PPT彼岸天：ID 8661124库_组合 1">
            <a:extLst>
              <a:ext uri="{FF2B5EF4-FFF2-40B4-BE49-F238E27FC236}">
                <a16:creationId xmlns:a16="http://schemas.microsoft.com/office/drawing/2014/main" id="{0B9CCB9B-CF3B-4DB2-B6B1-B1ED489609D8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530326" y="1465419"/>
            <a:ext cx="2668512" cy="4519864"/>
            <a:chOff x="4530326" y="1465419"/>
            <a:chExt cx="2668512" cy="4519864"/>
          </a:xfrm>
        </p:grpSpPr>
        <p:sp>
          <p:nvSpPr>
            <p:cNvPr id="105" name="Freeform: Shape 180">
              <a:extLst>
                <a:ext uri="{FF2B5EF4-FFF2-40B4-BE49-F238E27FC236}">
                  <a16:creationId xmlns:a16="http://schemas.microsoft.com/office/drawing/2014/main" id="{A4EBCEAF-63E6-47B4-BCA9-7B3717F50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0814" y="3231440"/>
              <a:ext cx="803243" cy="117796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4571" y="3213"/>
                  </a:moveTo>
                  <a:cubicBezTo>
                    <a:pt x="15122" y="2859"/>
                    <a:pt x="15850" y="2682"/>
                    <a:pt x="16627" y="2713"/>
                  </a:cubicBezTo>
                  <a:cubicBezTo>
                    <a:pt x="17936" y="2765"/>
                    <a:pt x="19469" y="3675"/>
                    <a:pt x="19992" y="4011"/>
                  </a:cubicBezTo>
                  <a:lnTo>
                    <a:pt x="21600" y="4011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15755"/>
                  </a:lnTo>
                  <a:lnTo>
                    <a:pt x="7863" y="15755"/>
                  </a:lnTo>
                  <a:cubicBezTo>
                    <a:pt x="8167" y="15755"/>
                    <a:pt x="8414" y="15923"/>
                    <a:pt x="8414" y="16131"/>
                  </a:cubicBezTo>
                  <a:lnTo>
                    <a:pt x="8414" y="17971"/>
                  </a:lnTo>
                  <a:cubicBezTo>
                    <a:pt x="8414" y="18086"/>
                    <a:pt x="8337" y="18194"/>
                    <a:pt x="8206" y="18265"/>
                  </a:cubicBezTo>
                  <a:cubicBezTo>
                    <a:pt x="7761" y="18506"/>
                    <a:pt x="6482" y="19330"/>
                    <a:pt x="6429" y="19941"/>
                  </a:cubicBezTo>
                  <a:cubicBezTo>
                    <a:pt x="6393" y="20350"/>
                    <a:pt x="6618" y="20771"/>
                    <a:pt x="7029" y="21068"/>
                  </a:cubicBezTo>
                  <a:cubicBezTo>
                    <a:pt x="7510" y="21416"/>
                    <a:pt x="8238" y="21600"/>
                    <a:pt x="9133" y="21600"/>
                  </a:cubicBezTo>
                  <a:cubicBezTo>
                    <a:pt x="10322" y="21600"/>
                    <a:pt x="12337" y="21420"/>
                    <a:pt x="12473" y="20215"/>
                  </a:cubicBezTo>
                  <a:cubicBezTo>
                    <a:pt x="12604" y="19057"/>
                    <a:pt x="10453" y="18138"/>
                    <a:pt x="10432" y="18129"/>
                  </a:cubicBezTo>
                  <a:cubicBezTo>
                    <a:pt x="10269" y="18060"/>
                    <a:pt x="10169" y="17939"/>
                    <a:pt x="10169" y="17809"/>
                  </a:cubicBezTo>
                  <a:lnTo>
                    <a:pt x="10169" y="16022"/>
                  </a:lnTo>
                  <a:cubicBezTo>
                    <a:pt x="10169" y="15815"/>
                    <a:pt x="10416" y="15647"/>
                    <a:pt x="10721" y="15647"/>
                  </a:cubicBezTo>
                  <a:lnTo>
                    <a:pt x="21600" y="15647"/>
                  </a:lnTo>
                  <a:lnTo>
                    <a:pt x="21600" y="6765"/>
                  </a:lnTo>
                  <a:lnTo>
                    <a:pt x="20420" y="6765"/>
                  </a:lnTo>
                  <a:cubicBezTo>
                    <a:pt x="19885" y="7177"/>
                    <a:pt x="18315" y="8280"/>
                    <a:pt x="16833" y="8280"/>
                  </a:cubicBezTo>
                  <a:cubicBezTo>
                    <a:pt x="15185" y="8280"/>
                    <a:pt x="13424" y="7542"/>
                    <a:pt x="13424" y="5469"/>
                  </a:cubicBezTo>
                  <a:cubicBezTo>
                    <a:pt x="13424" y="4214"/>
                    <a:pt x="14047" y="3550"/>
                    <a:pt x="14571" y="3213"/>
                  </a:cubicBezTo>
                  <a:close/>
                  <a:moveTo>
                    <a:pt x="14571" y="3213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Freeform: Shape 181">
              <a:extLst>
                <a:ext uri="{FF2B5EF4-FFF2-40B4-BE49-F238E27FC236}">
                  <a16:creationId xmlns:a16="http://schemas.microsoft.com/office/drawing/2014/main" id="{A77BCF4A-4BF0-4B42-BD4D-EF8521D2936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7484" y="3231440"/>
              <a:ext cx="806026" cy="85889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79" y="0"/>
                  </a:lnTo>
                  <a:lnTo>
                    <a:pt x="79" y="5276"/>
                  </a:lnTo>
                  <a:lnTo>
                    <a:pt x="1560" y="5276"/>
                  </a:lnTo>
                  <a:cubicBezTo>
                    <a:pt x="1945" y="4617"/>
                    <a:pt x="3017" y="3209"/>
                    <a:pt x="5163" y="3273"/>
                  </a:cubicBezTo>
                  <a:cubicBezTo>
                    <a:pt x="8225" y="3369"/>
                    <a:pt x="8225" y="6253"/>
                    <a:pt x="8225" y="7201"/>
                  </a:cubicBezTo>
                  <a:cubicBezTo>
                    <a:pt x="8225" y="8591"/>
                    <a:pt x="7890" y="9570"/>
                    <a:pt x="7201" y="10196"/>
                  </a:cubicBezTo>
                  <a:cubicBezTo>
                    <a:pt x="6649" y="10697"/>
                    <a:pt x="5899" y="10935"/>
                    <a:pt x="4969" y="10907"/>
                  </a:cubicBezTo>
                  <a:cubicBezTo>
                    <a:pt x="3096" y="10848"/>
                    <a:pt x="2084" y="9770"/>
                    <a:pt x="1685" y="8978"/>
                  </a:cubicBezTo>
                  <a:lnTo>
                    <a:pt x="0" y="8978"/>
                  </a:lnTo>
                  <a:lnTo>
                    <a:pt x="0" y="20616"/>
                  </a:lnTo>
                  <a:cubicBezTo>
                    <a:pt x="153" y="20948"/>
                    <a:pt x="302" y="21277"/>
                    <a:pt x="443" y="21600"/>
                  </a:cubicBez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21600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Freeform: Shape 182">
              <a:extLst>
                <a:ext uri="{FF2B5EF4-FFF2-40B4-BE49-F238E27FC236}">
                  <a16:creationId xmlns:a16="http://schemas.microsoft.com/office/drawing/2014/main" id="{F3B6F78B-684B-4DED-BE65-DC1DE11B34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4904" y="1465419"/>
              <a:ext cx="2065616" cy="1139937"/>
            </a:xfrm>
            <a:custGeom>
              <a:avLst/>
              <a:gdLst/>
              <a:ahLst/>
              <a:cxnLst/>
              <a:rect l="0" t="0" r="r" b="b"/>
              <a:pathLst>
                <a:path w="21600" h="21534">
                  <a:moveTo>
                    <a:pt x="0" y="15510"/>
                  </a:moveTo>
                  <a:lnTo>
                    <a:pt x="3614" y="15510"/>
                  </a:lnTo>
                  <a:cubicBezTo>
                    <a:pt x="3732" y="15510"/>
                    <a:pt x="3828" y="15684"/>
                    <a:pt x="3828" y="15898"/>
                  </a:cubicBezTo>
                  <a:lnTo>
                    <a:pt x="3828" y="17850"/>
                  </a:lnTo>
                  <a:cubicBezTo>
                    <a:pt x="3828" y="17981"/>
                    <a:pt x="3792" y="18103"/>
                    <a:pt x="3731" y="18174"/>
                  </a:cubicBezTo>
                  <a:cubicBezTo>
                    <a:pt x="3561" y="18376"/>
                    <a:pt x="3118" y="19054"/>
                    <a:pt x="3118" y="19746"/>
                  </a:cubicBezTo>
                  <a:cubicBezTo>
                    <a:pt x="3118" y="20635"/>
                    <a:pt x="3469" y="21534"/>
                    <a:pt x="4139" y="21534"/>
                  </a:cubicBezTo>
                  <a:cubicBezTo>
                    <a:pt x="4833" y="21534"/>
                    <a:pt x="5389" y="20841"/>
                    <a:pt x="5406" y="19956"/>
                  </a:cubicBezTo>
                  <a:cubicBezTo>
                    <a:pt x="5432" y="18634"/>
                    <a:pt x="4659" y="18107"/>
                    <a:pt x="4652" y="18102"/>
                  </a:cubicBezTo>
                  <a:cubicBezTo>
                    <a:pt x="4565" y="18045"/>
                    <a:pt x="4508" y="17893"/>
                    <a:pt x="4511" y="17726"/>
                  </a:cubicBezTo>
                  <a:lnTo>
                    <a:pt x="4542" y="15997"/>
                  </a:lnTo>
                  <a:cubicBezTo>
                    <a:pt x="4546" y="15788"/>
                    <a:pt x="4640" y="15622"/>
                    <a:pt x="4756" y="15622"/>
                  </a:cubicBezTo>
                  <a:lnTo>
                    <a:pt x="12538" y="15622"/>
                  </a:lnTo>
                  <a:lnTo>
                    <a:pt x="12538" y="14383"/>
                  </a:lnTo>
                  <a:cubicBezTo>
                    <a:pt x="12292" y="14081"/>
                    <a:pt x="11735" y="13238"/>
                    <a:pt x="11735" y="11827"/>
                  </a:cubicBezTo>
                  <a:cubicBezTo>
                    <a:pt x="11735" y="10373"/>
                    <a:pt x="12518" y="9710"/>
                    <a:pt x="13246" y="9710"/>
                  </a:cubicBezTo>
                  <a:cubicBezTo>
                    <a:pt x="14000" y="9710"/>
                    <a:pt x="14881" y="10250"/>
                    <a:pt x="14881" y="11771"/>
                  </a:cubicBezTo>
                  <a:cubicBezTo>
                    <a:pt x="14881" y="13185"/>
                    <a:pt x="14338" y="14099"/>
                    <a:pt x="14109" y="14422"/>
                  </a:cubicBezTo>
                  <a:lnTo>
                    <a:pt x="14109" y="15566"/>
                  </a:lnTo>
                  <a:lnTo>
                    <a:pt x="21600" y="15566"/>
                  </a:lnTo>
                  <a:cubicBezTo>
                    <a:pt x="20913" y="12410"/>
                    <a:pt x="19871" y="9233"/>
                    <a:pt x="18464" y="7086"/>
                  </a:cubicBezTo>
                  <a:cubicBezTo>
                    <a:pt x="15685" y="2847"/>
                    <a:pt x="13123" y="115"/>
                    <a:pt x="8924" y="3"/>
                  </a:cubicBezTo>
                  <a:cubicBezTo>
                    <a:pt x="6323" y="-66"/>
                    <a:pt x="2881" y="1222"/>
                    <a:pt x="0" y="5124"/>
                  </a:cubicBezTo>
                  <a:lnTo>
                    <a:pt x="0" y="15510"/>
                  </a:lnTo>
                  <a:close/>
                  <a:moveTo>
                    <a:pt x="0" y="15510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Freeform: Shape 183">
              <a:extLst>
                <a:ext uri="{FF2B5EF4-FFF2-40B4-BE49-F238E27FC236}">
                  <a16:creationId xmlns:a16="http://schemas.microsoft.com/office/drawing/2014/main" id="{2D3BC976-E655-4B5E-86A5-7CAC1EFF3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0814" y="2021011"/>
              <a:ext cx="1107474" cy="117054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5669" y="14453"/>
                  </a:moveTo>
                  <a:cubicBezTo>
                    <a:pt x="15669" y="14244"/>
                    <a:pt x="15848" y="14075"/>
                    <a:pt x="16069" y="14075"/>
                  </a:cubicBezTo>
                  <a:lnTo>
                    <a:pt x="17796" y="14075"/>
                  </a:lnTo>
                  <a:cubicBezTo>
                    <a:pt x="17921" y="14075"/>
                    <a:pt x="18039" y="14130"/>
                    <a:pt x="18115" y="14224"/>
                  </a:cubicBezTo>
                  <a:cubicBezTo>
                    <a:pt x="18387" y="14562"/>
                    <a:pt x="19275" y="15438"/>
                    <a:pt x="20100" y="15438"/>
                  </a:cubicBezTo>
                  <a:cubicBezTo>
                    <a:pt x="21206" y="15438"/>
                    <a:pt x="21600" y="14338"/>
                    <a:pt x="21600" y="13308"/>
                  </a:cubicBezTo>
                  <a:cubicBezTo>
                    <a:pt x="21600" y="12177"/>
                    <a:pt x="21066" y="11500"/>
                    <a:pt x="20135" y="11451"/>
                  </a:cubicBezTo>
                  <a:cubicBezTo>
                    <a:pt x="19524" y="11416"/>
                    <a:pt x="18528" y="12256"/>
                    <a:pt x="18042" y="12792"/>
                  </a:cubicBezTo>
                  <a:cubicBezTo>
                    <a:pt x="17966" y="12875"/>
                    <a:pt x="17855" y="12924"/>
                    <a:pt x="17739" y="12924"/>
                  </a:cubicBezTo>
                  <a:lnTo>
                    <a:pt x="15954" y="12924"/>
                  </a:lnTo>
                  <a:cubicBezTo>
                    <a:pt x="15733" y="12924"/>
                    <a:pt x="15554" y="12754"/>
                    <a:pt x="15554" y="12545"/>
                  </a:cubicBezTo>
                  <a:lnTo>
                    <a:pt x="15554" y="5726"/>
                  </a:lnTo>
                  <a:lnTo>
                    <a:pt x="9447" y="5726"/>
                  </a:lnTo>
                  <a:cubicBezTo>
                    <a:pt x="9226" y="5726"/>
                    <a:pt x="9047" y="5556"/>
                    <a:pt x="9047" y="5347"/>
                  </a:cubicBezTo>
                  <a:lnTo>
                    <a:pt x="9047" y="3657"/>
                  </a:lnTo>
                  <a:cubicBezTo>
                    <a:pt x="9047" y="3527"/>
                    <a:pt x="9116" y="3407"/>
                    <a:pt x="9231" y="3338"/>
                  </a:cubicBezTo>
                  <a:cubicBezTo>
                    <a:pt x="9243" y="3331"/>
                    <a:pt x="10486" y="2551"/>
                    <a:pt x="10486" y="1257"/>
                  </a:cubicBezTo>
                  <a:cubicBezTo>
                    <a:pt x="10486" y="61"/>
                    <a:pt x="8613" y="0"/>
                    <a:pt x="8237" y="0"/>
                  </a:cubicBezTo>
                  <a:cubicBezTo>
                    <a:pt x="7488" y="0"/>
                    <a:pt x="6219" y="276"/>
                    <a:pt x="6219" y="1312"/>
                  </a:cubicBezTo>
                  <a:cubicBezTo>
                    <a:pt x="6219" y="2586"/>
                    <a:pt x="7454" y="3242"/>
                    <a:pt x="7507" y="3269"/>
                  </a:cubicBezTo>
                  <a:cubicBezTo>
                    <a:pt x="7635" y="3336"/>
                    <a:pt x="7716" y="3464"/>
                    <a:pt x="7716" y="3602"/>
                  </a:cubicBezTo>
                  <a:lnTo>
                    <a:pt x="7716" y="5402"/>
                  </a:lnTo>
                  <a:cubicBezTo>
                    <a:pt x="7716" y="5611"/>
                    <a:pt x="7537" y="5780"/>
                    <a:pt x="7316" y="5780"/>
                  </a:cubicBezTo>
                  <a:lnTo>
                    <a:pt x="0" y="5780"/>
                  </a:lnTo>
                  <a:lnTo>
                    <a:pt x="0" y="21600"/>
                  </a:lnTo>
                  <a:lnTo>
                    <a:pt x="15669" y="21600"/>
                  </a:lnTo>
                  <a:lnTo>
                    <a:pt x="15669" y="14453"/>
                  </a:lnTo>
                  <a:close/>
                  <a:moveTo>
                    <a:pt x="15669" y="14453"/>
                  </a:move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Freeform: Shape 184">
              <a:extLst>
                <a:ext uri="{FF2B5EF4-FFF2-40B4-BE49-F238E27FC236}">
                  <a16:creationId xmlns:a16="http://schemas.microsoft.com/office/drawing/2014/main" id="{2ABB135A-0561-4039-91C4-9BAABA9608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2493" y="2333589"/>
              <a:ext cx="776345" cy="168068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8294" y="0"/>
                  </a:moveTo>
                  <a:lnTo>
                    <a:pt x="8294" y="4444"/>
                  </a:lnTo>
                  <a:lnTo>
                    <a:pt x="10013" y="4444"/>
                  </a:lnTo>
                  <a:cubicBezTo>
                    <a:pt x="10580" y="4159"/>
                    <a:pt x="12271" y="3382"/>
                    <a:pt x="13749" y="3420"/>
                  </a:cubicBezTo>
                  <a:cubicBezTo>
                    <a:pt x="15280" y="3459"/>
                    <a:pt x="16915" y="3958"/>
                    <a:pt x="16915" y="5239"/>
                  </a:cubicBezTo>
                  <a:cubicBezTo>
                    <a:pt x="16915" y="6459"/>
                    <a:pt x="15628" y="7248"/>
                    <a:pt x="13635" y="7248"/>
                  </a:cubicBezTo>
                  <a:cubicBezTo>
                    <a:pt x="12005" y="7248"/>
                    <a:pt x="10578" y="6566"/>
                    <a:pt x="10081" y="6299"/>
                  </a:cubicBezTo>
                  <a:lnTo>
                    <a:pt x="8458" y="6299"/>
                  </a:lnTo>
                  <a:lnTo>
                    <a:pt x="8458" y="14612"/>
                  </a:lnTo>
                  <a:cubicBezTo>
                    <a:pt x="8458" y="14757"/>
                    <a:pt x="8202" y="14875"/>
                    <a:pt x="7887" y="14875"/>
                  </a:cubicBezTo>
                  <a:lnTo>
                    <a:pt x="5424" y="14875"/>
                  </a:lnTo>
                  <a:cubicBezTo>
                    <a:pt x="5273" y="14875"/>
                    <a:pt x="5128" y="14848"/>
                    <a:pt x="5021" y="14798"/>
                  </a:cubicBezTo>
                  <a:cubicBezTo>
                    <a:pt x="4537" y="14575"/>
                    <a:pt x="3070" y="13990"/>
                    <a:pt x="2106" y="13964"/>
                  </a:cubicBezTo>
                  <a:cubicBezTo>
                    <a:pt x="1612" y="13951"/>
                    <a:pt x="1173" y="14023"/>
                    <a:pt x="829" y="14173"/>
                  </a:cubicBezTo>
                  <a:cubicBezTo>
                    <a:pt x="287" y="14409"/>
                    <a:pt x="0" y="14823"/>
                    <a:pt x="0" y="15371"/>
                  </a:cubicBezTo>
                  <a:cubicBezTo>
                    <a:pt x="0" y="16289"/>
                    <a:pt x="870" y="16815"/>
                    <a:pt x="2386" y="16815"/>
                  </a:cubicBezTo>
                  <a:cubicBezTo>
                    <a:pt x="3439" y="16815"/>
                    <a:pt x="4948" y="16100"/>
                    <a:pt x="5394" y="15849"/>
                  </a:cubicBezTo>
                  <a:cubicBezTo>
                    <a:pt x="5502" y="15788"/>
                    <a:pt x="5664" y="15753"/>
                    <a:pt x="5835" y="15753"/>
                  </a:cubicBezTo>
                  <a:lnTo>
                    <a:pt x="7887" y="15753"/>
                  </a:lnTo>
                  <a:cubicBezTo>
                    <a:pt x="8202" y="15753"/>
                    <a:pt x="8458" y="15871"/>
                    <a:pt x="8458" y="16016"/>
                  </a:cubicBezTo>
                  <a:lnTo>
                    <a:pt x="8458" y="21600"/>
                  </a:lnTo>
                  <a:cubicBezTo>
                    <a:pt x="10711" y="19272"/>
                    <a:pt x="13969" y="15960"/>
                    <a:pt x="16427" y="13663"/>
                  </a:cubicBezTo>
                  <a:cubicBezTo>
                    <a:pt x="20286" y="10058"/>
                    <a:pt x="21600" y="7857"/>
                    <a:pt x="21600" y="5011"/>
                  </a:cubicBezTo>
                  <a:cubicBezTo>
                    <a:pt x="21600" y="3733"/>
                    <a:pt x="20869" y="1897"/>
                    <a:pt x="19397" y="0"/>
                  </a:cubicBezTo>
                  <a:lnTo>
                    <a:pt x="8294" y="0"/>
                  </a:lnTo>
                  <a:close/>
                  <a:moveTo>
                    <a:pt x="8294" y="0"/>
                  </a:move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Freeform: Shape 185">
              <a:extLst>
                <a:ext uri="{FF2B5EF4-FFF2-40B4-BE49-F238E27FC236}">
                  <a16:creationId xmlns:a16="http://schemas.microsoft.com/office/drawing/2014/main" id="{30835A2D-2CCD-4984-B8C1-BB97FFB58B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4585" y="4129291"/>
              <a:ext cx="1609269" cy="66411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6560" y="0"/>
                  </a:moveTo>
                  <a:lnTo>
                    <a:pt x="16560" y="2147"/>
                  </a:lnTo>
                  <a:cubicBezTo>
                    <a:pt x="16903" y="2740"/>
                    <a:pt x="17784" y="4505"/>
                    <a:pt x="17709" y="6871"/>
                  </a:cubicBezTo>
                  <a:cubicBezTo>
                    <a:pt x="17636" y="9179"/>
                    <a:pt x="16807" y="10557"/>
                    <a:pt x="15493" y="10557"/>
                  </a:cubicBezTo>
                  <a:cubicBezTo>
                    <a:pt x="14732" y="10557"/>
                    <a:pt x="14284" y="9816"/>
                    <a:pt x="14042" y="9195"/>
                  </a:cubicBezTo>
                  <a:cubicBezTo>
                    <a:pt x="13730" y="8394"/>
                    <a:pt x="13566" y="7304"/>
                    <a:pt x="13593" y="6205"/>
                  </a:cubicBezTo>
                  <a:cubicBezTo>
                    <a:pt x="13632" y="4621"/>
                    <a:pt x="14309" y="3051"/>
                    <a:pt x="14583" y="2477"/>
                  </a:cubicBezTo>
                  <a:lnTo>
                    <a:pt x="14583" y="192"/>
                  </a:lnTo>
                  <a:lnTo>
                    <a:pt x="0" y="192"/>
                  </a:lnTo>
                  <a:cubicBezTo>
                    <a:pt x="399" y="2708"/>
                    <a:pt x="654" y="4881"/>
                    <a:pt x="632" y="6244"/>
                  </a:cubicBezTo>
                  <a:cubicBezTo>
                    <a:pt x="434" y="18241"/>
                    <a:pt x="3129" y="21600"/>
                    <a:pt x="4159" y="21600"/>
                  </a:cubicBezTo>
                  <a:cubicBezTo>
                    <a:pt x="7844" y="21600"/>
                    <a:pt x="16206" y="21600"/>
                    <a:pt x="17434" y="21600"/>
                  </a:cubicBezTo>
                  <a:cubicBezTo>
                    <a:pt x="18663" y="21600"/>
                    <a:pt x="19898" y="17535"/>
                    <a:pt x="20446" y="14498"/>
                  </a:cubicBezTo>
                  <a:cubicBezTo>
                    <a:pt x="21001" y="11427"/>
                    <a:pt x="20644" y="5284"/>
                    <a:pt x="21041" y="3077"/>
                  </a:cubicBezTo>
                  <a:cubicBezTo>
                    <a:pt x="21126" y="2601"/>
                    <a:pt x="21324" y="1509"/>
                    <a:pt x="21600" y="0"/>
                  </a:cubicBezTo>
                  <a:lnTo>
                    <a:pt x="16560" y="0"/>
                  </a:lnTo>
                  <a:close/>
                  <a:moveTo>
                    <a:pt x="16560" y="0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Freeform: Shape 186">
              <a:extLst>
                <a:ext uri="{FF2B5EF4-FFF2-40B4-BE49-F238E27FC236}">
                  <a16:creationId xmlns:a16="http://schemas.microsoft.com/office/drawing/2014/main" id="{77E86DC0-DFB3-4894-97CD-3F74AD706A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0326" y="1769650"/>
              <a:ext cx="766142" cy="2191758"/>
            </a:xfrm>
            <a:custGeom>
              <a:avLst/>
              <a:gdLst/>
              <a:ahLst/>
              <a:cxnLst/>
              <a:rect l="0" t="0" r="r" b="b"/>
              <a:pathLst>
                <a:path w="17853" h="21600">
                  <a:moveTo>
                    <a:pt x="10700" y="17731"/>
                  </a:moveTo>
                  <a:cubicBezTo>
                    <a:pt x="10700" y="17619"/>
                    <a:pt x="10914" y="17529"/>
                    <a:pt x="11178" y="17529"/>
                  </a:cubicBezTo>
                  <a:lnTo>
                    <a:pt x="13447" y="17529"/>
                  </a:lnTo>
                  <a:cubicBezTo>
                    <a:pt x="13662" y="17529"/>
                    <a:pt x="13850" y="17589"/>
                    <a:pt x="13907" y="17677"/>
                  </a:cubicBezTo>
                  <a:cubicBezTo>
                    <a:pt x="13923" y="17699"/>
                    <a:pt x="14336" y="18262"/>
                    <a:pt x="16008" y="18286"/>
                  </a:cubicBezTo>
                  <a:cubicBezTo>
                    <a:pt x="16556" y="18294"/>
                    <a:pt x="16962" y="18239"/>
                    <a:pt x="17253" y="18120"/>
                  </a:cubicBezTo>
                  <a:cubicBezTo>
                    <a:pt x="17651" y="17957"/>
                    <a:pt x="17853" y="17660"/>
                    <a:pt x="17853" y="17236"/>
                  </a:cubicBezTo>
                  <a:cubicBezTo>
                    <a:pt x="17853" y="16569"/>
                    <a:pt x="17557" y="16120"/>
                    <a:pt x="16114" y="16100"/>
                  </a:cubicBezTo>
                  <a:cubicBezTo>
                    <a:pt x="14422" y="16073"/>
                    <a:pt x="13780" y="16730"/>
                    <a:pt x="13754" y="16758"/>
                  </a:cubicBezTo>
                  <a:cubicBezTo>
                    <a:pt x="13681" y="16835"/>
                    <a:pt x="13505" y="16885"/>
                    <a:pt x="13310" y="16885"/>
                  </a:cubicBezTo>
                  <a:lnTo>
                    <a:pt x="11247" y="16885"/>
                  </a:lnTo>
                  <a:cubicBezTo>
                    <a:pt x="10983" y="16885"/>
                    <a:pt x="10769" y="16795"/>
                    <a:pt x="10769" y="16683"/>
                  </a:cubicBezTo>
                  <a:lnTo>
                    <a:pt x="10769" y="14313"/>
                  </a:lnTo>
                  <a:cubicBezTo>
                    <a:pt x="10726" y="14283"/>
                    <a:pt x="10700" y="14248"/>
                    <a:pt x="10700" y="14210"/>
                  </a:cubicBezTo>
                  <a:cubicBezTo>
                    <a:pt x="10700" y="14172"/>
                    <a:pt x="10726" y="14137"/>
                    <a:pt x="10769" y="14107"/>
                  </a:cubicBezTo>
                  <a:lnTo>
                    <a:pt x="10769" y="0"/>
                  </a:lnTo>
                  <a:cubicBezTo>
                    <a:pt x="7222" y="1227"/>
                    <a:pt x="4122" y="2897"/>
                    <a:pt x="2030" y="5131"/>
                  </a:cubicBezTo>
                  <a:cubicBezTo>
                    <a:pt x="-3747" y="11300"/>
                    <a:pt x="4506" y="16422"/>
                    <a:pt x="5813" y="17527"/>
                  </a:cubicBezTo>
                  <a:cubicBezTo>
                    <a:pt x="6527" y="18132"/>
                    <a:pt x="8805" y="19884"/>
                    <a:pt x="10700" y="21600"/>
                  </a:cubicBezTo>
                  <a:lnTo>
                    <a:pt x="10700" y="17731"/>
                  </a:lnTo>
                  <a:close/>
                  <a:moveTo>
                    <a:pt x="10700" y="17731"/>
                  </a:move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Freeform: Shape 187">
              <a:extLst>
                <a:ext uri="{FF2B5EF4-FFF2-40B4-BE49-F238E27FC236}">
                  <a16:creationId xmlns:a16="http://schemas.microsoft.com/office/drawing/2014/main" id="{F7473A15-79E5-4894-B9CD-8D3078D1A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4904" y="2326169"/>
              <a:ext cx="803243" cy="862605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48"/>
                  </a:moveTo>
                  <a:lnTo>
                    <a:pt x="12762" y="148"/>
                  </a:lnTo>
                  <a:lnTo>
                    <a:pt x="12712" y="1601"/>
                  </a:lnTo>
                  <a:cubicBezTo>
                    <a:pt x="13464" y="1957"/>
                    <a:pt x="15074" y="2951"/>
                    <a:pt x="15002" y="4902"/>
                  </a:cubicBezTo>
                  <a:cubicBezTo>
                    <a:pt x="14938" y="6631"/>
                    <a:pt x="13023" y="7986"/>
                    <a:pt x="10641" y="7986"/>
                  </a:cubicBezTo>
                  <a:cubicBezTo>
                    <a:pt x="8221" y="7986"/>
                    <a:pt x="6915" y="6236"/>
                    <a:pt x="6915" y="4589"/>
                  </a:cubicBezTo>
                  <a:cubicBezTo>
                    <a:pt x="6915" y="3259"/>
                    <a:pt x="8187" y="2207"/>
                    <a:pt x="8741" y="1812"/>
                  </a:cubicBezTo>
                  <a:lnTo>
                    <a:pt x="8741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148"/>
                  </a:lnTo>
                  <a:close/>
                  <a:moveTo>
                    <a:pt x="21600" y="148"/>
                  </a:move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Freeform: Shape 188">
              <a:extLst>
                <a:ext uri="{FF2B5EF4-FFF2-40B4-BE49-F238E27FC236}">
                  <a16:creationId xmlns:a16="http://schemas.microsoft.com/office/drawing/2014/main" id="{60F132A5-50C1-45B5-BFB1-43C682C00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4379" y="2511675"/>
              <a:ext cx="525911" cy="52591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10167" y="0"/>
                  </a:moveTo>
                  <a:cubicBezTo>
                    <a:pt x="10589" y="0"/>
                    <a:pt x="11011" y="0"/>
                    <a:pt x="11433" y="0"/>
                  </a:cubicBezTo>
                  <a:cubicBezTo>
                    <a:pt x="11717" y="34"/>
                    <a:pt x="12003" y="63"/>
                    <a:pt x="12287" y="103"/>
                  </a:cubicBezTo>
                  <a:cubicBezTo>
                    <a:pt x="14417" y="404"/>
                    <a:pt x="16300" y="1254"/>
                    <a:pt x="17912" y="2678"/>
                  </a:cubicBezTo>
                  <a:cubicBezTo>
                    <a:pt x="19810" y="4354"/>
                    <a:pt x="20997" y="6440"/>
                    <a:pt x="21434" y="8941"/>
                  </a:cubicBezTo>
                  <a:cubicBezTo>
                    <a:pt x="21505" y="9347"/>
                    <a:pt x="21545" y="9759"/>
                    <a:pt x="21600" y="10167"/>
                  </a:cubicBezTo>
                  <a:cubicBezTo>
                    <a:pt x="21600" y="10589"/>
                    <a:pt x="21600" y="11011"/>
                    <a:pt x="21600" y="11433"/>
                  </a:cubicBezTo>
                  <a:cubicBezTo>
                    <a:pt x="21587" y="11507"/>
                    <a:pt x="21571" y="11581"/>
                    <a:pt x="21562" y="11656"/>
                  </a:cubicBezTo>
                  <a:cubicBezTo>
                    <a:pt x="21510" y="12046"/>
                    <a:pt x="21480" y="12439"/>
                    <a:pt x="21407" y="12825"/>
                  </a:cubicBezTo>
                  <a:cubicBezTo>
                    <a:pt x="20998" y="14976"/>
                    <a:pt x="20019" y="16834"/>
                    <a:pt x="18480" y="18388"/>
                  </a:cubicBezTo>
                  <a:cubicBezTo>
                    <a:pt x="16866" y="20017"/>
                    <a:pt x="14927" y="21043"/>
                    <a:pt x="12662" y="21434"/>
                  </a:cubicBezTo>
                  <a:cubicBezTo>
                    <a:pt x="12255" y="21504"/>
                    <a:pt x="11843" y="21545"/>
                    <a:pt x="11433" y="21600"/>
                  </a:cubicBezTo>
                  <a:cubicBezTo>
                    <a:pt x="11011" y="21600"/>
                    <a:pt x="10589" y="21600"/>
                    <a:pt x="10167" y="21600"/>
                  </a:cubicBezTo>
                  <a:cubicBezTo>
                    <a:pt x="9883" y="21566"/>
                    <a:pt x="9597" y="21537"/>
                    <a:pt x="9313" y="21497"/>
                  </a:cubicBezTo>
                  <a:cubicBezTo>
                    <a:pt x="7183" y="21196"/>
                    <a:pt x="5300" y="20345"/>
                    <a:pt x="3688" y="18922"/>
                  </a:cubicBezTo>
                  <a:cubicBezTo>
                    <a:pt x="1790" y="17246"/>
                    <a:pt x="603" y="15160"/>
                    <a:pt x="166" y="12659"/>
                  </a:cubicBezTo>
                  <a:cubicBezTo>
                    <a:pt x="95" y="12253"/>
                    <a:pt x="55" y="11841"/>
                    <a:pt x="0" y="11433"/>
                  </a:cubicBezTo>
                  <a:cubicBezTo>
                    <a:pt x="0" y="11011"/>
                    <a:pt x="0" y="10589"/>
                    <a:pt x="0" y="10167"/>
                  </a:cubicBezTo>
                  <a:cubicBezTo>
                    <a:pt x="13" y="10093"/>
                    <a:pt x="29" y="10019"/>
                    <a:pt x="38" y="9944"/>
                  </a:cubicBezTo>
                  <a:cubicBezTo>
                    <a:pt x="90" y="9554"/>
                    <a:pt x="120" y="9161"/>
                    <a:pt x="193" y="8776"/>
                  </a:cubicBezTo>
                  <a:cubicBezTo>
                    <a:pt x="602" y="6624"/>
                    <a:pt x="1581" y="4766"/>
                    <a:pt x="3121" y="3212"/>
                  </a:cubicBezTo>
                  <a:cubicBezTo>
                    <a:pt x="4734" y="1583"/>
                    <a:pt x="6673" y="557"/>
                    <a:pt x="8939" y="167"/>
                  </a:cubicBezTo>
                  <a:cubicBezTo>
                    <a:pt x="9345" y="96"/>
                    <a:pt x="9757" y="55"/>
                    <a:pt x="10167" y="0"/>
                  </a:cubicBezTo>
                  <a:close/>
                  <a:moveTo>
                    <a:pt x="12831" y="19967"/>
                  </a:moveTo>
                  <a:cubicBezTo>
                    <a:pt x="12666" y="19955"/>
                    <a:pt x="12494" y="19969"/>
                    <a:pt x="12338" y="19924"/>
                  </a:cubicBezTo>
                  <a:cubicBezTo>
                    <a:pt x="11703" y="19742"/>
                    <a:pt x="11198" y="19333"/>
                    <a:pt x="10676" y="18952"/>
                  </a:cubicBezTo>
                  <a:cubicBezTo>
                    <a:pt x="10353" y="18716"/>
                    <a:pt x="10134" y="18433"/>
                    <a:pt x="10092" y="18027"/>
                  </a:cubicBezTo>
                  <a:cubicBezTo>
                    <a:pt x="10081" y="17930"/>
                    <a:pt x="10057" y="17834"/>
                    <a:pt x="10041" y="17736"/>
                  </a:cubicBezTo>
                  <a:cubicBezTo>
                    <a:pt x="9902" y="16870"/>
                    <a:pt x="9773" y="16002"/>
                    <a:pt x="9618" y="15138"/>
                  </a:cubicBezTo>
                  <a:cubicBezTo>
                    <a:pt x="9546" y="14735"/>
                    <a:pt x="9381" y="14359"/>
                    <a:pt x="9120" y="14035"/>
                  </a:cubicBezTo>
                  <a:cubicBezTo>
                    <a:pt x="8897" y="13760"/>
                    <a:pt x="8643" y="13575"/>
                    <a:pt x="8250" y="13570"/>
                  </a:cubicBezTo>
                  <a:cubicBezTo>
                    <a:pt x="7832" y="13565"/>
                    <a:pt x="7410" y="13496"/>
                    <a:pt x="6998" y="13412"/>
                  </a:cubicBezTo>
                  <a:cubicBezTo>
                    <a:pt x="5971" y="13201"/>
                    <a:pt x="5190" y="12406"/>
                    <a:pt x="5017" y="11406"/>
                  </a:cubicBezTo>
                  <a:cubicBezTo>
                    <a:pt x="4870" y="10552"/>
                    <a:pt x="5092" y="9779"/>
                    <a:pt x="5567" y="9067"/>
                  </a:cubicBezTo>
                  <a:cubicBezTo>
                    <a:pt x="6036" y="8364"/>
                    <a:pt x="6806" y="8165"/>
                    <a:pt x="7532" y="7893"/>
                  </a:cubicBezTo>
                  <a:cubicBezTo>
                    <a:pt x="7550" y="7886"/>
                    <a:pt x="7574" y="7890"/>
                    <a:pt x="7594" y="7887"/>
                  </a:cubicBezTo>
                  <a:cubicBezTo>
                    <a:pt x="8105" y="7812"/>
                    <a:pt x="8531" y="8013"/>
                    <a:pt x="8921" y="8310"/>
                  </a:cubicBezTo>
                  <a:cubicBezTo>
                    <a:pt x="9301" y="8599"/>
                    <a:pt x="9667" y="8906"/>
                    <a:pt x="10047" y="9197"/>
                  </a:cubicBezTo>
                  <a:cubicBezTo>
                    <a:pt x="10387" y="9456"/>
                    <a:pt x="10764" y="9642"/>
                    <a:pt x="11197" y="9677"/>
                  </a:cubicBezTo>
                  <a:cubicBezTo>
                    <a:pt x="11278" y="9683"/>
                    <a:pt x="11372" y="9656"/>
                    <a:pt x="11445" y="9617"/>
                  </a:cubicBezTo>
                  <a:cubicBezTo>
                    <a:pt x="11667" y="9497"/>
                    <a:pt x="11875" y="9352"/>
                    <a:pt x="12099" y="9238"/>
                  </a:cubicBezTo>
                  <a:cubicBezTo>
                    <a:pt x="12474" y="9048"/>
                    <a:pt x="12861" y="8880"/>
                    <a:pt x="13235" y="8689"/>
                  </a:cubicBezTo>
                  <a:cubicBezTo>
                    <a:pt x="13417" y="8597"/>
                    <a:pt x="13562" y="8456"/>
                    <a:pt x="13618" y="8246"/>
                  </a:cubicBezTo>
                  <a:cubicBezTo>
                    <a:pt x="13243" y="8087"/>
                    <a:pt x="13233" y="8022"/>
                    <a:pt x="13530" y="7752"/>
                  </a:cubicBezTo>
                  <a:cubicBezTo>
                    <a:pt x="13675" y="7620"/>
                    <a:pt x="13824" y="7490"/>
                    <a:pt x="13958" y="7347"/>
                  </a:cubicBezTo>
                  <a:cubicBezTo>
                    <a:pt x="14060" y="7236"/>
                    <a:pt x="14120" y="7081"/>
                    <a:pt x="13975" y="6977"/>
                  </a:cubicBezTo>
                  <a:cubicBezTo>
                    <a:pt x="13831" y="6875"/>
                    <a:pt x="13647" y="6755"/>
                    <a:pt x="13488" y="6764"/>
                  </a:cubicBezTo>
                  <a:cubicBezTo>
                    <a:pt x="12979" y="6792"/>
                    <a:pt x="12419" y="7155"/>
                    <a:pt x="12347" y="7713"/>
                  </a:cubicBezTo>
                  <a:cubicBezTo>
                    <a:pt x="12319" y="7935"/>
                    <a:pt x="12388" y="8170"/>
                    <a:pt x="12417" y="8443"/>
                  </a:cubicBezTo>
                  <a:cubicBezTo>
                    <a:pt x="12236" y="8428"/>
                    <a:pt x="12023" y="8437"/>
                    <a:pt x="11826" y="8387"/>
                  </a:cubicBezTo>
                  <a:cubicBezTo>
                    <a:pt x="11462" y="8296"/>
                    <a:pt x="11213" y="8031"/>
                    <a:pt x="10980" y="7754"/>
                  </a:cubicBezTo>
                  <a:cubicBezTo>
                    <a:pt x="10741" y="7469"/>
                    <a:pt x="10514" y="7171"/>
                    <a:pt x="10253" y="6907"/>
                  </a:cubicBezTo>
                  <a:cubicBezTo>
                    <a:pt x="9906" y="6557"/>
                    <a:pt x="9490" y="6509"/>
                    <a:pt x="9057" y="6735"/>
                  </a:cubicBezTo>
                  <a:cubicBezTo>
                    <a:pt x="9005" y="6762"/>
                    <a:pt x="8953" y="6827"/>
                    <a:pt x="8939" y="6884"/>
                  </a:cubicBezTo>
                  <a:cubicBezTo>
                    <a:pt x="8779" y="7512"/>
                    <a:pt x="8048" y="7795"/>
                    <a:pt x="7500" y="7436"/>
                  </a:cubicBezTo>
                  <a:cubicBezTo>
                    <a:pt x="7331" y="7325"/>
                    <a:pt x="7333" y="7194"/>
                    <a:pt x="7515" y="7104"/>
                  </a:cubicBezTo>
                  <a:cubicBezTo>
                    <a:pt x="7620" y="7053"/>
                    <a:pt x="7738" y="7024"/>
                    <a:pt x="7854" y="6996"/>
                  </a:cubicBezTo>
                  <a:cubicBezTo>
                    <a:pt x="8178" y="6916"/>
                    <a:pt x="8224" y="6794"/>
                    <a:pt x="8013" y="6531"/>
                  </a:cubicBezTo>
                  <a:cubicBezTo>
                    <a:pt x="7925" y="6422"/>
                    <a:pt x="7817" y="6330"/>
                    <a:pt x="7723" y="6226"/>
                  </a:cubicBezTo>
                  <a:cubicBezTo>
                    <a:pt x="7675" y="6174"/>
                    <a:pt x="7637" y="6114"/>
                    <a:pt x="7571" y="6027"/>
                  </a:cubicBezTo>
                  <a:cubicBezTo>
                    <a:pt x="7670" y="6027"/>
                    <a:pt x="7719" y="6030"/>
                    <a:pt x="7767" y="6027"/>
                  </a:cubicBezTo>
                  <a:cubicBezTo>
                    <a:pt x="8327" y="5990"/>
                    <a:pt x="8834" y="5801"/>
                    <a:pt x="9296" y="5488"/>
                  </a:cubicBezTo>
                  <a:cubicBezTo>
                    <a:pt x="9419" y="5404"/>
                    <a:pt x="9511" y="5299"/>
                    <a:pt x="9410" y="5135"/>
                  </a:cubicBezTo>
                  <a:cubicBezTo>
                    <a:pt x="9628" y="5002"/>
                    <a:pt x="9840" y="5022"/>
                    <a:pt x="10045" y="5119"/>
                  </a:cubicBezTo>
                  <a:cubicBezTo>
                    <a:pt x="10241" y="5212"/>
                    <a:pt x="10427" y="5328"/>
                    <a:pt x="10622" y="5425"/>
                  </a:cubicBezTo>
                  <a:cubicBezTo>
                    <a:pt x="11111" y="5667"/>
                    <a:pt x="11412" y="5582"/>
                    <a:pt x="11703" y="5116"/>
                  </a:cubicBezTo>
                  <a:cubicBezTo>
                    <a:pt x="11773" y="5003"/>
                    <a:pt x="11832" y="4881"/>
                    <a:pt x="11877" y="4756"/>
                  </a:cubicBezTo>
                  <a:cubicBezTo>
                    <a:pt x="12008" y="4388"/>
                    <a:pt x="11833" y="4156"/>
                    <a:pt x="11443" y="4179"/>
                  </a:cubicBezTo>
                  <a:cubicBezTo>
                    <a:pt x="11339" y="4185"/>
                    <a:pt x="11234" y="4210"/>
                    <a:pt x="11136" y="4245"/>
                  </a:cubicBezTo>
                  <a:cubicBezTo>
                    <a:pt x="11000" y="4294"/>
                    <a:pt x="10871" y="4360"/>
                    <a:pt x="10737" y="4420"/>
                  </a:cubicBezTo>
                  <a:cubicBezTo>
                    <a:pt x="10627" y="4248"/>
                    <a:pt x="10656" y="4091"/>
                    <a:pt x="10741" y="3932"/>
                  </a:cubicBezTo>
                  <a:cubicBezTo>
                    <a:pt x="10954" y="3536"/>
                    <a:pt x="11291" y="3259"/>
                    <a:pt x="11651" y="3012"/>
                  </a:cubicBezTo>
                  <a:cubicBezTo>
                    <a:pt x="12117" y="2692"/>
                    <a:pt x="12606" y="2413"/>
                    <a:pt x="13182" y="2353"/>
                  </a:cubicBezTo>
                  <a:cubicBezTo>
                    <a:pt x="13284" y="2342"/>
                    <a:pt x="13401" y="2405"/>
                    <a:pt x="13500" y="2455"/>
                  </a:cubicBezTo>
                  <a:cubicBezTo>
                    <a:pt x="13685" y="2551"/>
                    <a:pt x="13852" y="2690"/>
                    <a:pt x="14046" y="2760"/>
                  </a:cubicBezTo>
                  <a:cubicBezTo>
                    <a:pt x="14412" y="2892"/>
                    <a:pt x="14741" y="2753"/>
                    <a:pt x="14841" y="2462"/>
                  </a:cubicBezTo>
                  <a:cubicBezTo>
                    <a:pt x="14882" y="2341"/>
                    <a:pt x="14874" y="2263"/>
                    <a:pt x="14732" y="2199"/>
                  </a:cubicBezTo>
                  <a:cubicBezTo>
                    <a:pt x="13584" y="1683"/>
                    <a:pt x="12382" y="1396"/>
                    <a:pt x="11125" y="1358"/>
                  </a:cubicBezTo>
                  <a:cubicBezTo>
                    <a:pt x="9492" y="1308"/>
                    <a:pt x="7940" y="1642"/>
                    <a:pt x="6488" y="2395"/>
                  </a:cubicBezTo>
                  <a:cubicBezTo>
                    <a:pt x="6037" y="2629"/>
                    <a:pt x="5613" y="2915"/>
                    <a:pt x="5146" y="3195"/>
                  </a:cubicBezTo>
                  <a:cubicBezTo>
                    <a:pt x="5286" y="3281"/>
                    <a:pt x="5379" y="3330"/>
                    <a:pt x="5463" y="3391"/>
                  </a:cubicBezTo>
                  <a:cubicBezTo>
                    <a:pt x="5676" y="3547"/>
                    <a:pt x="5688" y="3707"/>
                    <a:pt x="5513" y="3903"/>
                  </a:cubicBezTo>
                  <a:cubicBezTo>
                    <a:pt x="5462" y="3959"/>
                    <a:pt x="5409" y="4020"/>
                    <a:pt x="5380" y="4088"/>
                  </a:cubicBezTo>
                  <a:cubicBezTo>
                    <a:pt x="5160" y="4612"/>
                    <a:pt x="4817" y="5044"/>
                    <a:pt x="4388" y="5406"/>
                  </a:cubicBezTo>
                  <a:cubicBezTo>
                    <a:pt x="3912" y="5807"/>
                    <a:pt x="3392" y="6115"/>
                    <a:pt x="2732" y="6084"/>
                  </a:cubicBezTo>
                  <a:cubicBezTo>
                    <a:pt x="2671" y="6081"/>
                    <a:pt x="2580" y="6146"/>
                    <a:pt x="2547" y="6205"/>
                  </a:cubicBezTo>
                  <a:cubicBezTo>
                    <a:pt x="2013" y="7149"/>
                    <a:pt x="1666" y="8159"/>
                    <a:pt x="1478" y="9227"/>
                  </a:cubicBezTo>
                  <a:cubicBezTo>
                    <a:pt x="1448" y="9401"/>
                    <a:pt x="1483" y="9483"/>
                    <a:pt x="1659" y="9549"/>
                  </a:cubicBezTo>
                  <a:cubicBezTo>
                    <a:pt x="1985" y="9673"/>
                    <a:pt x="2273" y="9865"/>
                    <a:pt x="2438" y="10191"/>
                  </a:cubicBezTo>
                  <a:cubicBezTo>
                    <a:pt x="2526" y="10368"/>
                    <a:pt x="2534" y="10536"/>
                    <a:pt x="2372" y="10690"/>
                  </a:cubicBezTo>
                  <a:cubicBezTo>
                    <a:pt x="1914" y="11124"/>
                    <a:pt x="1657" y="11672"/>
                    <a:pt x="1500" y="12273"/>
                  </a:cubicBezTo>
                  <a:cubicBezTo>
                    <a:pt x="1485" y="12331"/>
                    <a:pt x="1490" y="12398"/>
                    <a:pt x="1501" y="12458"/>
                  </a:cubicBezTo>
                  <a:cubicBezTo>
                    <a:pt x="1787" y="14045"/>
                    <a:pt x="2411" y="15485"/>
                    <a:pt x="3450" y="16720"/>
                  </a:cubicBezTo>
                  <a:cubicBezTo>
                    <a:pt x="5871" y="19599"/>
                    <a:pt x="8960" y="20681"/>
                    <a:pt x="12657" y="20068"/>
                  </a:cubicBezTo>
                  <a:cubicBezTo>
                    <a:pt x="12718" y="20057"/>
                    <a:pt x="12772" y="20002"/>
                    <a:pt x="12831" y="19967"/>
                  </a:cubicBezTo>
                  <a:cubicBezTo>
                    <a:pt x="12913" y="19970"/>
                    <a:pt x="12999" y="19988"/>
                    <a:pt x="13076" y="19971"/>
                  </a:cubicBezTo>
                  <a:cubicBezTo>
                    <a:pt x="13268" y="19928"/>
                    <a:pt x="13458" y="19877"/>
                    <a:pt x="13644" y="19815"/>
                  </a:cubicBezTo>
                  <a:cubicBezTo>
                    <a:pt x="16308" y="18932"/>
                    <a:pt x="18228" y="17210"/>
                    <a:pt x="19418" y="14674"/>
                  </a:cubicBezTo>
                  <a:cubicBezTo>
                    <a:pt x="19701" y="14071"/>
                    <a:pt x="19906" y="13439"/>
                    <a:pt x="20038" y="12764"/>
                  </a:cubicBezTo>
                  <a:cubicBezTo>
                    <a:pt x="20004" y="12790"/>
                    <a:pt x="19987" y="12801"/>
                    <a:pt x="19972" y="12816"/>
                  </a:cubicBezTo>
                  <a:cubicBezTo>
                    <a:pt x="19693" y="13107"/>
                    <a:pt x="19549" y="13076"/>
                    <a:pt x="19428" y="12685"/>
                  </a:cubicBezTo>
                  <a:cubicBezTo>
                    <a:pt x="19365" y="12485"/>
                    <a:pt x="19337" y="12274"/>
                    <a:pt x="19284" y="12071"/>
                  </a:cubicBezTo>
                  <a:cubicBezTo>
                    <a:pt x="19178" y="11659"/>
                    <a:pt x="18951" y="11467"/>
                    <a:pt x="18527" y="11434"/>
                  </a:cubicBezTo>
                  <a:cubicBezTo>
                    <a:pt x="18331" y="11419"/>
                    <a:pt x="18132" y="11440"/>
                    <a:pt x="17938" y="11417"/>
                  </a:cubicBezTo>
                  <a:cubicBezTo>
                    <a:pt x="17607" y="11380"/>
                    <a:pt x="17278" y="11320"/>
                    <a:pt x="16948" y="11271"/>
                  </a:cubicBezTo>
                  <a:cubicBezTo>
                    <a:pt x="16902" y="11265"/>
                    <a:pt x="16847" y="11255"/>
                    <a:pt x="16808" y="11274"/>
                  </a:cubicBezTo>
                  <a:cubicBezTo>
                    <a:pt x="16509" y="11412"/>
                    <a:pt x="16205" y="11377"/>
                    <a:pt x="15899" y="11313"/>
                  </a:cubicBezTo>
                  <a:cubicBezTo>
                    <a:pt x="15549" y="11239"/>
                    <a:pt x="15202" y="11141"/>
                    <a:pt x="14848" y="11096"/>
                  </a:cubicBezTo>
                  <a:cubicBezTo>
                    <a:pt x="14367" y="11035"/>
                    <a:pt x="14177" y="11228"/>
                    <a:pt x="14180" y="11716"/>
                  </a:cubicBezTo>
                  <a:cubicBezTo>
                    <a:pt x="14180" y="11772"/>
                    <a:pt x="14187" y="11828"/>
                    <a:pt x="14195" y="11883"/>
                  </a:cubicBezTo>
                  <a:cubicBezTo>
                    <a:pt x="14242" y="12220"/>
                    <a:pt x="14406" y="12367"/>
                    <a:pt x="14748" y="12330"/>
                  </a:cubicBezTo>
                  <a:cubicBezTo>
                    <a:pt x="14983" y="12305"/>
                    <a:pt x="15215" y="12238"/>
                    <a:pt x="15444" y="12176"/>
                  </a:cubicBezTo>
                  <a:cubicBezTo>
                    <a:pt x="15647" y="12121"/>
                    <a:pt x="15842" y="12038"/>
                    <a:pt x="16046" y="11986"/>
                  </a:cubicBezTo>
                  <a:cubicBezTo>
                    <a:pt x="16262" y="11931"/>
                    <a:pt x="16343" y="12021"/>
                    <a:pt x="16270" y="12233"/>
                  </a:cubicBezTo>
                  <a:cubicBezTo>
                    <a:pt x="16221" y="12371"/>
                    <a:pt x="16152" y="12503"/>
                    <a:pt x="16080" y="12631"/>
                  </a:cubicBezTo>
                  <a:cubicBezTo>
                    <a:pt x="15514" y="13642"/>
                    <a:pt x="14929" y="14642"/>
                    <a:pt x="14383" y="15663"/>
                  </a:cubicBezTo>
                  <a:cubicBezTo>
                    <a:pt x="13989" y="16399"/>
                    <a:pt x="13625" y="17159"/>
                    <a:pt x="13488" y="17992"/>
                  </a:cubicBezTo>
                  <a:cubicBezTo>
                    <a:pt x="13424" y="18384"/>
                    <a:pt x="13444" y="18788"/>
                    <a:pt x="13418" y="19187"/>
                  </a:cubicBezTo>
                  <a:cubicBezTo>
                    <a:pt x="13391" y="19593"/>
                    <a:pt x="13181" y="19962"/>
                    <a:pt x="12831" y="19967"/>
                  </a:cubicBezTo>
                  <a:close/>
                  <a:moveTo>
                    <a:pt x="12831" y="19967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Freeform: Shape 189">
              <a:extLst>
                <a:ext uri="{FF2B5EF4-FFF2-40B4-BE49-F238E27FC236}">
                  <a16:creationId xmlns:a16="http://schemas.microsoft.com/office/drawing/2014/main" id="{385642D2-235C-445B-A555-B65020A8E7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6470" y="2763964"/>
              <a:ext cx="254144" cy="378433"/>
            </a:xfrm>
            <a:custGeom>
              <a:avLst/>
              <a:gdLst/>
              <a:ahLst/>
              <a:cxnLst/>
              <a:rect l="0" t="0" r="r" b="b"/>
              <a:pathLst>
                <a:path w="21122" h="21584">
                  <a:moveTo>
                    <a:pt x="11182" y="0"/>
                  </a:moveTo>
                  <a:cubicBezTo>
                    <a:pt x="11884" y="85"/>
                    <a:pt x="12596" y="140"/>
                    <a:pt x="13286" y="259"/>
                  </a:cubicBezTo>
                  <a:cubicBezTo>
                    <a:pt x="15133" y="576"/>
                    <a:pt x="16719" y="1226"/>
                    <a:pt x="18054" y="2151"/>
                  </a:cubicBezTo>
                  <a:cubicBezTo>
                    <a:pt x="19428" y="3103"/>
                    <a:pt x="20368" y="4232"/>
                    <a:pt x="20812" y="5542"/>
                  </a:cubicBezTo>
                  <a:cubicBezTo>
                    <a:pt x="21428" y="7361"/>
                    <a:pt x="21136" y="9107"/>
                    <a:pt x="19849" y="10764"/>
                  </a:cubicBezTo>
                  <a:cubicBezTo>
                    <a:pt x="19441" y="11289"/>
                    <a:pt x="19023" y="11812"/>
                    <a:pt x="18625" y="12341"/>
                  </a:cubicBezTo>
                  <a:cubicBezTo>
                    <a:pt x="18111" y="13023"/>
                    <a:pt x="17881" y="13762"/>
                    <a:pt x="17754" y="14519"/>
                  </a:cubicBezTo>
                  <a:cubicBezTo>
                    <a:pt x="17737" y="14616"/>
                    <a:pt x="17715" y="14713"/>
                    <a:pt x="17684" y="14808"/>
                  </a:cubicBezTo>
                  <a:cubicBezTo>
                    <a:pt x="17617" y="15008"/>
                    <a:pt x="17578" y="15553"/>
                    <a:pt x="17634" y="15744"/>
                  </a:cubicBezTo>
                  <a:cubicBezTo>
                    <a:pt x="17745" y="16121"/>
                    <a:pt x="17664" y="16481"/>
                    <a:pt x="17471" y="16837"/>
                  </a:cubicBezTo>
                  <a:cubicBezTo>
                    <a:pt x="17426" y="16918"/>
                    <a:pt x="17418" y="17030"/>
                    <a:pt x="17463" y="17109"/>
                  </a:cubicBezTo>
                  <a:cubicBezTo>
                    <a:pt x="18033" y="18096"/>
                    <a:pt x="17442" y="19151"/>
                    <a:pt x="16059" y="19618"/>
                  </a:cubicBezTo>
                  <a:cubicBezTo>
                    <a:pt x="15940" y="19658"/>
                    <a:pt x="15825" y="19750"/>
                    <a:pt x="15778" y="19837"/>
                  </a:cubicBezTo>
                  <a:cubicBezTo>
                    <a:pt x="15201" y="20876"/>
                    <a:pt x="14114" y="21489"/>
                    <a:pt x="12500" y="21548"/>
                  </a:cubicBezTo>
                  <a:cubicBezTo>
                    <a:pt x="11125" y="21599"/>
                    <a:pt x="9736" y="21600"/>
                    <a:pt x="8365" y="21523"/>
                  </a:cubicBezTo>
                  <a:cubicBezTo>
                    <a:pt x="6958" y="21443"/>
                    <a:pt x="5989" y="20862"/>
                    <a:pt x="5447" y="19971"/>
                  </a:cubicBezTo>
                  <a:cubicBezTo>
                    <a:pt x="5330" y="19780"/>
                    <a:pt x="5200" y="19652"/>
                    <a:pt x="4921" y="19552"/>
                  </a:cubicBezTo>
                  <a:cubicBezTo>
                    <a:pt x="3672" y="19102"/>
                    <a:pt x="3125" y="18047"/>
                    <a:pt x="3655" y="17149"/>
                  </a:cubicBezTo>
                  <a:cubicBezTo>
                    <a:pt x="3725" y="17030"/>
                    <a:pt x="3737" y="16938"/>
                    <a:pt x="3663" y="16815"/>
                  </a:cubicBezTo>
                  <a:cubicBezTo>
                    <a:pt x="3387" y="16356"/>
                    <a:pt x="3386" y="15889"/>
                    <a:pt x="3623" y="15418"/>
                  </a:cubicBezTo>
                  <a:cubicBezTo>
                    <a:pt x="3667" y="15331"/>
                    <a:pt x="3641" y="15220"/>
                    <a:pt x="3614" y="15125"/>
                  </a:cubicBezTo>
                  <a:cubicBezTo>
                    <a:pt x="3513" y="14776"/>
                    <a:pt x="3369" y="14432"/>
                    <a:pt x="3294" y="14081"/>
                  </a:cubicBezTo>
                  <a:cubicBezTo>
                    <a:pt x="3129" y="13299"/>
                    <a:pt x="2721" y="12581"/>
                    <a:pt x="2187" y="11888"/>
                  </a:cubicBezTo>
                  <a:cubicBezTo>
                    <a:pt x="1691" y="11245"/>
                    <a:pt x="1160" y="10609"/>
                    <a:pt x="749" y="9940"/>
                  </a:cubicBezTo>
                  <a:cubicBezTo>
                    <a:pt x="-11" y="8700"/>
                    <a:pt x="-172" y="7395"/>
                    <a:pt x="172" y="6077"/>
                  </a:cubicBezTo>
                  <a:cubicBezTo>
                    <a:pt x="845" y="3497"/>
                    <a:pt x="2971" y="1673"/>
                    <a:pt x="6433" y="588"/>
                  </a:cubicBezTo>
                  <a:cubicBezTo>
                    <a:pt x="7461" y="265"/>
                    <a:pt x="8556" y="91"/>
                    <a:pt x="9687" y="33"/>
                  </a:cubicBezTo>
                  <a:cubicBezTo>
                    <a:pt x="9777" y="28"/>
                    <a:pt x="9866" y="11"/>
                    <a:pt x="9955" y="0"/>
                  </a:cubicBezTo>
                  <a:cubicBezTo>
                    <a:pt x="10364" y="0"/>
                    <a:pt x="10773" y="0"/>
                    <a:pt x="11182" y="0"/>
                  </a:cubicBezTo>
                  <a:close/>
                  <a:moveTo>
                    <a:pt x="10546" y="14914"/>
                  </a:moveTo>
                  <a:cubicBezTo>
                    <a:pt x="11916" y="14914"/>
                    <a:pt x="13287" y="14914"/>
                    <a:pt x="14656" y="14914"/>
                  </a:cubicBezTo>
                  <a:cubicBezTo>
                    <a:pt x="15501" y="14914"/>
                    <a:pt x="15710" y="14757"/>
                    <a:pt x="15854" y="14193"/>
                  </a:cubicBezTo>
                  <a:cubicBezTo>
                    <a:pt x="16009" y="13588"/>
                    <a:pt x="16154" y="12968"/>
                    <a:pt x="16480" y="12402"/>
                  </a:cubicBezTo>
                  <a:cubicBezTo>
                    <a:pt x="16908" y="11656"/>
                    <a:pt x="17489" y="10949"/>
                    <a:pt x="18040" y="10239"/>
                  </a:cubicBezTo>
                  <a:cubicBezTo>
                    <a:pt x="18629" y="9480"/>
                    <a:pt x="19031" y="8687"/>
                    <a:pt x="19120" y="7826"/>
                  </a:cubicBezTo>
                  <a:cubicBezTo>
                    <a:pt x="19335" y="5751"/>
                    <a:pt x="18335" y="4004"/>
                    <a:pt x="15988" y="2684"/>
                  </a:cubicBezTo>
                  <a:cubicBezTo>
                    <a:pt x="13090" y="1055"/>
                    <a:pt x="9224" y="899"/>
                    <a:pt x="6031" y="2250"/>
                  </a:cubicBezTo>
                  <a:cubicBezTo>
                    <a:pt x="2972" y="3544"/>
                    <a:pt x="1486" y="5948"/>
                    <a:pt x="2126" y="8422"/>
                  </a:cubicBezTo>
                  <a:cubicBezTo>
                    <a:pt x="2348" y="9280"/>
                    <a:pt x="2904" y="10044"/>
                    <a:pt x="3540" y="10781"/>
                  </a:cubicBezTo>
                  <a:cubicBezTo>
                    <a:pt x="4484" y="11876"/>
                    <a:pt x="5132" y="13034"/>
                    <a:pt x="5320" y="14308"/>
                  </a:cubicBezTo>
                  <a:cubicBezTo>
                    <a:pt x="5386" y="14752"/>
                    <a:pt x="5693" y="14914"/>
                    <a:pt x="6344" y="14914"/>
                  </a:cubicBezTo>
                  <a:cubicBezTo>
                    <a:pt x="7745" y="14914"/>
                    <a:pt x="9145" y="14914"/>
                    <a:pt x="10546" y="14914"/>
                  </a:cubicBezTo>
                  <a:close/>
                  <a:moveTo>
                    <a:pt x="10599" y="15504"/>
                  </a:moveTo>
                  <a:cubicBezTo>
                    <a:pt x="9189" y="15504"/>
                    <a:pt x="7778" y="15505"/>
                    <a:pt x="6368" y="15503"/>
                  </a:cubicBezTo>
                  <a:cubicBezTo>
                    <a:pt x="5961" y="15502"/>
                    <a:pt x="5647" y="15606"/>
                    <a:pt x="5484" y="15868"/>
                  </a:cubicBezTo>
                  <a:cubicBezTo>
                    <a:pt x="5229" y="16279"/>
                    <a:pt x="5664" y="16681"/>
                    <a:pt x="6367" y="16682"/>
                  </a:cubicBezTo>
                  <a:cubicBezTo>
                    <a:pt x="8329" y="16685"/>
                    <a:pt x="10291" y="16683"/>
                    <a:pt x="12254" y="16683"/>
                  </a:cubicBezTo>
                  <a:cubicBezTo>
                    <a:pt x="13103" y="16683"/>
                    <a:pt x="13950" y="16683"/>
                    <a:pt x="14799" y="16683"/>
                  </a:cubicBezTo>
                  <a:cubicBezTo>
                    <a:pt x="15195" y="16684"/>
                    <a:pt x="15494" y="16571"/>
                    <a:pt x="15652" y="16319"/>
                  </a:cubicBezTo>
                  <a:cubicBezTo>
                    <a:pt x="15903" y="15916"/>
                    <a:pt x="15477" y="15508"/>
                    <a:pt x="14800" y="15505"/>
                  </a:cubicBezTo>
                  <a:cubicBezTo>
                    <a:pt x="13400" y="15501"/>
                    <a:pt x="12000" y="15504"/>
                    <a:pt x="10599" y="15504"/>
                  </a:cubicBezTo>
                  <a:close/>
                  <a:moveTo>
                    <a:pt x="10600" y="17273"/>
                  </a:moveTo>
                  <a:cubicBezTo>
                    <a:pt x="9190" y="17273"/>
                    <a:pt x="7779" y="17275"/>
                    <a:pt x="6368" y="17272"/>
                  </a:cubicBezTo>
                  <a:cubicBezTo>
                    <a:pt x="5962" y="17271"/>
                    <a:pt x="5648" y="17376"/>
                    <a:pt x="5485" y="17638"/>
                  </a:cubicBezTo>
                  <a:cubicBezTo>
                    <a:pt x="5229" y="18048"/>
                    <a:pt x="5665" y="18451"/>
                    <a:pt x="6367" y="18452"/>
                  </a:cubicBezTo>
                  <a:cubicBezTo>
                    <a:pt x="8329" y="18454"/>
                    <a:pt x="10291" y="18453"/>
                    <a:pt x="12254" y="18453"/>
                  </a:cubicBezTo>
                  <a:cubicBezTo>
                    <a:pt x="13103" y="18453"/>
                    <a:pt x="13950" y="18452"/>
                    <a:pt x="14799" y="18453"/>
                  </a:cubicBezTo>
                  <a:cubicBezTo>
                    <a:pt x="15195" y="18453"/>
                    <a:pt x="15494" y="18341"/>
                    <a:pt x="15652" y="18088"/>
                  </a:cubicBezTo>
                  <a:cubicBezTo>
                    <a:pt x="15903" y="17685"/>
                    <a:pt x="15478" y="17276"/>
                    <a:pt x="14801" y="17274"/>
                  </a:cubicBezTo>
                  <a:cubicBezTo>
                    <a:pt x="13400" y="17270"/>
                    <a:pt x="12000" y="17273"/>
                    <a:pt x="10600" y="17273"/>
                  </a:cubicBezTo>
                  <a:close/>
                  <a:moveTo>
                    <a:pt x="7154" y="19053"/>
                  </a:moveTo>
                  <a:cubicBezTo>
                    <a:pt x="7141" y="19663"/>
                    <a:pt x="7823" y="20191"/>
                    <a:pt x="8729" y="20210"/>
                  </a:cubicBezTo>
                  <a:cubicBezTo>
                    <a:pt x="9955" y="20236"/>
                    <a:pt x="11183" y="20236"/>
                    <a:pt x="12408" y="20210"/>
                  </a:cubicBezTo>
                  <a:cubicBezTo>
                    <a:pt x="13314" y="20191"/>
                    <a:pt x="13998" y="19660"/>
                    <a:pt x="13981" y="19053"/>
                  </a:cubicBezTo>
                  <a:cubicBezTo>
                    <a:pt x="11706" y="19053"/>
                    <a:pt x="9430" y="19053"/>
                    <a:pt x="7154" y="19053"/>
                  </a:cubicBezTo>
                  <a:close/>
                  <a:moveTo>
                    <a:pt x="7154" y="19053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5" name="Group 190">
              <a:extLst>
                <a:ext uri="{FF2B5EF4-FFF2-40B4-BE49-F238E27FC236}">
                  <a16:creationId xmlns:a16="http://schemas.microsoft.com/office/drawing/2014/main" id="{96A7C593-4486-46AA-87C5-97ADD9BBDE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361395" y="3669235"/>
              <a:ext cx="343187" cy="349680"/>
              <a:chOff x="0" y="0"/>
              <a:chExt cx="370" cy="377"/>
            </a:xfrm>
            <a:effectLst/>
          </p:grpSpPr>
          <p:sp>
            <p:nvSpPr>
              <p:cNvPr id="126" name="Freeform: Shape 201">
                <a:extLst>
                  <a:ext uri="{FF2B5EF4-FFF2-40B4-BE49-F238E27FC236}">
                    <a16:creationId xmlns:a16="http://schemas.microsoft.com/office/drawing/2014/main" id="{5CD0DD42-8836-4816-AE9A-BE9B871A0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370" cy="266"/>
              </a:xfrm>
              <a:custGeom>
                <a:avLst/>
                <a:gdLst/>
                <a:ahLst/>
                <a:cxnLst/>
                <a:rect l="0" t="0" r="r" b="b"/>
                <a:pathLst>
                  <a:path w="21598" h="21600">
                    <a:moveTo>
                      <a:pt x="20627" y="0"/>
                    </a:moveTo>
                    <a:cubicBezTo>
                      <a:pt x="20980" y="176"/>
                      <a:pt x="21300" y="427"/>
                      <a:pt x="21446" y="932"/>
                    </a:cubicBezTo>
                    <a:cubicBezTo>
                      <a:pt x="21529" y="1215"/>
                      <a:pt x="21591" y="1533"/>
                      <a:pt x="21592" y="1835"/>
                    </a:cubicBezTo>
                    <a:cubicBezTo>
                      <a:pt x="21600" y="7811"/>
                      <a:pt x="21600" y="13787"/>
                      <a:pt x="21596" y="19763"/>
                    </a:cubicBezTo>
                    <a:cubicBezTo>
                      <a:pt x="21596" y="20903"/>
                      <a:pt x="21080" y="21600"/>
                      <a:pt x="20260" y="21600"/>
                    </a:cubicBezTo>
                    <a:cubicBezTo>
                      <a:pt x="13983" y="21600"/>
                      <a:pt x="7705" y="21600"/>
                      <a:pt x="1428" y="21600"/>
                    </a:cubicBezTo>
                    <a:cubicBezTo>
                      <a:pt x="615" y="21600"/>
                      <a:pt x="291" y="21279"/>
                      <a:pt x="27" y="20210"/>
                    </a:cubicBezTo>
                    <a:cubicBezTo>
                      <a:pt x="21" y="20183"/>
                      <a:pt x="9" y="20159"/>
                      <a:pt x="0" y="20133"/>
                    </a:cubicBezTo>
                    <a:cubicBezTo>
                      <a:pt x="0" y="13911"/>
                      <a:pt x="0" y="7689"/>
                      <a:pt x="0" y="1467"/>
                    </a:cubicBezTo>
                    <a:cubicBezTo>
                      <a:pt x="40" y="1312"/>
                      <a:pt x="75" y="1155"/>
                      <a:pt x="121" y="1004"/>
                    </a:cubicBezTo>
                    <a:cubicBezTo>
                      <a:pt x="282" y="471"/>
                      <a:pt x="595" y="183"/>
                      <a:pt x="971" y="0"/>
                    </a:cubicBezTo>
                    <a:cubicBezTo>
                      <a:pt x="7522" y="0"/>
                      <a:pt x="14075" y="0"/>
                      <a:pt x="20627" y="0"/>
                    </a:cubicBezTo>
                    <a:close/>
                    <a:moveTo>
                      <a:pt x="20233" y="19710"/>
                    </a:moveTo>
                    <a:cubicBezTo>
                      <a:pt x="20233" y="13756"/>
                      <a:pt x="20233" y="7824"/>
                      <a:pt x="20233" y="1902"/>
                    </a:cubicBezTo>
                    <a:cubicBezTo>
                      <a:pt x="13931" y="1902"/>
                      <a:pt x="7644" y="1902"/>
                      <a:pt x="1361" y="1902"/>
                    </a:cubicBezTo>
                    <a:cubicBezTo>
                      <a:pt x="1361" y="7850"/>
                      <a:pt x="1361" y="13774"/>
                      <a:pt x="1361" y="19710"/>
                    </a:cubicBezTo>
                    <a:cubicBezTo>
                      <a:pt x="7654" y="19710"/>
                      <a:pt x="13936" y="19710"/>
                      <a:pt x="20233" y="19710"/>
                    </a:cubicBezTo>
                    <a:close/>
                    <a:moveTo>
                      <a:pt x="20233" y="1971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Freeform: Shape 202">
                <a:extLst>
                  <a:ext uri="{FF2B5EF4-FFF2-40B4-BE49-F238E27FC236}">
                    <a16:creationId xmlns:a16="http://schemas.microsoft.com/office/drawing/2014/main" id="{FD9071A5-A261-42B5-869C-E68628EAF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" y="296"/>
                <a:ext cx="185" cy="81"/>
              </a:xfrm>
              <a:custGeom>
                <a:avLst/>
                <a:gdLst/>
                <a:ahLst/>
                <a:cxnLst/>
                <a:rect l="0" t="0" r="r" b="b"/>
                <a:pathLst>
                  <a:path w="21588" h="21597">
                    <a:moveTo>
                      <a:pt x="6745" y="0"/>
                    </a:moveTo>
                    <a:cubicBezTo>
                      <a:pt x="9463" y="0"/>
                      <a:pt x="12127" y="0"/>
                      <a:pt x="14822" y="0"/>
                    </a:cubicBezTo>
                    <a:cubicBezTo>
                      <a:pt x="14830" y="341"/>
                      <a:pt x="14842" y="653"/>
                      <a:pt x="14842" y="964"/>
                    </a:cubicBezTo>
                    <a:cubicBezTo>
                      <a:pt x="14844" y="3634"/>
                      <a:pt x="14835" y="6306"/>
                      <a:pt x="14845" y="8976"/>
                    </a:cubicBezTo>
                    <a:cubicBezTo>
                      <a:pt x="14861" y="12778"/>
                      <a:pt x="16002" y="15373"/>
                      <a:pt x="17668" y="15412"/>
                    </a:cubicBezTo>
                    <a:cubicBezTo>
                      <a:pt x="18482" y="15431"/>
                      <a:pt x="19297" y="15405"/>
                      <a:pt x="20113" y="15418"/>
                    </a:cubicBezTo>
                    <a:cubicBezTo>
                      <a:pt x="20980" y="15431"/>
                      <a:pt x="21583" y="16695"/>
                      <a:pt x="21588" y="18484"/>
                    </a:cubicBezTo>
                    <a:cubicBezTo>
                      <a:pt x="21594" y="20278"/>
                      <a:pt x="20991" y="21591"/>
                      <a:pt x="20132" y="21591"/>
                    </a:cubicBezTo>
                    <a:cubicBezTo>
                      <a:pt x="13906" y="21598"/>
                      <a:pt x="7681" y="21600"/>
                      <a:pt x="1455" y="21591"/>
                    </a:cubicBezTo>
                    <a:cubicBezTo>
                      <a:pt x="597" y="21589"/>
                      <a:pt x="-6" y="20274"/>
                      <a:pt x="1" y="18480"/>
                    </a:cubicBezTo>
                    <a:cubicBezTo>
                      <a:pt x="7" y="16691"/>
                      <a:pt x="610" y="15431"/>
                      <a:pt x="1478" y="15418"/>
                    </a:cubicBezTo>
                    <a:cubicBezTo>
                      <a:pt x="2292" y="15405"/>
                      <a:pt x="3107" y="15431"/>
                      <a:pt x="3922" y="15412"/>
                    </a:cubicBezTo>
                    <a:cubicBezTo>
                      <a:pt x="5587" y="15373"/>
                      <a:pt x="6728" y="12776"/>
                      <a:pt x="6742" y="8971"/>
                    </a:cubicBezTo>
                    <a:cubicBezTo>
                      <a:pt x="6753" y="6014"/>
                      <a:pt x="6745" y="3058"/>
                      <a:pt x="6745" y="0"/>
                    </a:cubicBezTo>
                    <a:close/>
                    <a:moveTo>
                      <a:pt x="6745" y="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16" name="Freeform: Shape 191">
              <a:extLst>
                <a:ext uri="{FF2B5EF4-FFF2-40B4-BE49-F238E27FC236}">
                  <a16:creationId xmlns:a16="http://schemas.microsoft.com/office/drawing/2014/main" id="{3512C2B9-C150-4406-BFC9-D48385AE4BF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7569" y="4210914"/>
              <a:ext cx="282898" cy="451708"/>
            </a:xfrm>
            <a:custGeom>
              <a:avLst/>
              <a:gdLst/>
              <a:ahLst/>
              <a:cxnLst/>
              <a:rect l="0" t="0" r="r" b="b"/>
              <a:pathLst>
                <a:path w="21596" h="21600">
                  <a:moveTo>
                    <a:pt x="19774" y="0"/>
                  </a:moveTo>
                  <a:cubicBezTo>
                    <a:pt x="20458" y="119"/>
                    <a:pt x="21065" y="323"/>
                    <a:pt x="21346" y="750"/>
                  </a:cubicBezTo>
                  <a:cubicBezTo>
                    <a:pt x="21500" y="983"/>
                    <a:pt x="21585" y="1251"/>
                    <a:pt x="21585" y="1504"/>
                  </a:cubicBezTo>
                  <a:cubicBezTo>
                    <a:pt x="21600" y="5145"/>
                    <a:pt x="21595" y="8785"/>
                    <a:pt x="21595" y="12426"/>
                  </a:cubicBezTo>
                  <a:cubicBezTo>
                    <a:pt x="21595" y="14978"/>
                    <a:pt x="21595" y="17529"/>
                    <a:pt x="21595" y="20080"/>
                  </a:cubicBezTo>
                  <a:cubicBezTo>
                    <a:pt x="21595" y="21053"/>
                    <a:pt x="20727" y="21600"/>
                    <a:pt x="19180" y="21600"/>
                  </a:cubicBezTo>
                  <a:cubicBezTo>
                    <a:pt x="13592" y="21600"/>
                    <a:pt x="8004" y="21600"/>
                    <a:pt x="2415" y="21600"/>
                  </a:cubicBezTo>
                  <a:cubicBezTo>
                    <a:pt x="869" y="21600"/>
                    <a:pt x="0" y="21053"/>
                    <a:pt x="0" y="20080"/>
                  </a:cubicBezTo>
                  <a:cubicBezTo>
                    <a:pt x="0" y="13944"/>
                    <a:pt x="0" y="7809"/>
                    <a:pt x="0" y="1672"/>
                  </a:cubicBezTo>
                  <a:cubicBezTo>
                    <a:pt x="0" y="673"/>
                    <a:pt x="359" y="343"/>
                    <a:pt x="1822" y="0"/>
                  </a:cubicBezTo>
                  <a:cubicBezTo>
                    <a:pt x="7806" y="0"/>
                    <a:pt x="13789" y="0"/>
                    <a:pt x="19774" y="0"/>
                  </a:cubicBezTo>
                  <a:close/>
                  <a:moveTo>
                    <a:pt x="19413" y="18215"/>
                  </a:moveTo>
                  <a:cubicBezTo>
                    <a:pt x="19413" y="13261"/>
                    <a:pt x="19413" y="8324"/>
                    <a:pt x="19413" y="3392"/>
                  </a:cubicBezTo>
                  <a:cubicBezTo>
                    <a:pt x="13650" y="3392"/>
                    <a:pt x="7910" y="3392"/>
                    <a:pt x="2177" y="3392"/>
                  </a:cubicBezTo>
                  <a:cubicBezTo>
                    <a:pt x="2177" y="8341"/>
                    <a:pt x="2177" y="13273"/>
                    <a:pt x="2177" y="18215"/>
                  </a:cubicBezTo>
                  <a:cubicBezTo>
                    <a:pt x="7926" y="18215"/>
                    <a:pt x="13657" y="18215"/>
                    <a:pt x="19413" y="18215"/>
                  </a:cubicBezTo>
                  <a:close/>
                  <a:moveTo>
                    <a:pt x="10796" y="1350"/>
                  </a:moveTo>
                  <a:cubicBezTo>
                    <a:pt x="9673" y="1350"/>
                    <a:pt x="8551" y="1350"/>
                    <a:pt x="7428" y="1350"/>
                  </a:cubicBezTo>
                  <a:cubicBezTo>
                    <a:pt x="7293" y="1350"/>
                    <a:pt x="7157" y="1346"/>
                    <a:pt x="7024" y="1352"/>
                  </a:cubicBezTo>
                  <a:cubicBezTo>
                    <a:pt x="6703" y="1369"/>
                    <a:pt x="6482" y="1509"/>
                    <a:pt x="6484" y="1688"/>
                  </a:cubicBezTo>
                  <a:cubicBezTo>
                    <a:pt x="6484" y="1868"/>
                    <a:pt x="6705" y="2005"/>
                    <a:pt x="7026" y="2023"/>
                  </a:cubicBezTo>
                  <a:cubicBezTo>
                    <a:pt x="7105" y="2027"/>
                    <a:pt x="7183" y="2025"/>
                    <a:pt x="7262" y="2025"/>
                  </a:cubicBezTo>
                  <a:cubicBezTo>
                    <a:pt x="9620" y="2025"/>
                    <a:pt x="11978" y="2025"/>
                    <a:pt x="14336" y="2024"/>
                  </a:cubicBezTo>
                  <a:cubicBezTo>
                    <a:pt x="14459" y="2024"/>
                    <a:pt x="14587" y="2026"/>
                    <a:pt x="14703" y="2007"/>
                  </a:cubicBezTo>
                  <a:cubicBezTo>
                    <a:pt x="14960" y="1965"/>
                    <a:pt x="15108" y="1852"/>
                    <a:pt x="15107" y="1686"/>
                  </a:cubicBezTo>
                  <a:cubicBezTo>
                    <a:pt x="15107" y="1521"/>
                    <a:pt x="14957" y="1408"/>
                    <a:pt x="14701" y="1367"/>
                  </a:cubicBezTo>
                  <a:cubicBezTo>
                    <a:pt x="14584" y="1347"/>
                    <a:pt x="14456" y="1351"/>
                    <a:pt x="14333" y="1350"/>
                  </a:cubicBezTo>
                  <a:cubicBezTo>
                    <a:pt x="13154" y="1350"/>
                    <a:pt x="11976" y="1350"/>
                    <a:pt x="10796" y="1350"/>
                  </a:cubicBezTo>
                  <a:close/>
                  <a:moveTo>
                    <a:pt x="12415" y="19915"/>
                  </a:moveTo>
                  <a:cubicBezTo>
                    <a:pt x="12418" y="19365"/>
                    <a:pt x="11692" y="18906"/>
                    <a:pt x="10811" y="18901"/>
                  </a:cubicBezTo>
                  <a:cubicBezTo>
                    <a:pt x="9932" y="18896"/>
                    <a:pt x="9193" y="19348"/>
                    <a:pt x="9180" y="19898"/>
                  </a:cubicBezTo>
                  <a:cubicBezTo>
                    <a:pt x="9167" y="20456"/>
                    <a:pt x="9907" y="20925"/>
                    <a:pt x="10800" y="20923"/>
                  </a:cubicBezTo>
                  <a:cubicBezTo>
                    <a:pt x="11681" y="20922"/>
                    <a:pt x="12412" y="20466"/>
                    <a:pt x="12415" y="19915"/>
                  </a:cubicBezTo>
                  <a:close/>
                  <a:moveTo>
                    <a:pt x="12415" y="19915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7" name="Group 192">
              <a:extLst>
                <a:ext uri="{FF2B5EF4-FFF2-40B4-BE49-F238E27FC236}">
                  <a16:creationId xmlns:a16="http://schemas.microsoft.com/office/drawing/2014/main" id="{9B72C8C1-254F-4018-9D91-F6F31FB5475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77804" y="2422632"/>
              <a:ext cx="246724" cy="241158"/>
              <a:chOff x="0" y="0"/>
              <a:chExt cx="265" cy="260"/>
            </a:xfrm>
            <a:effectLst/>
          </p:grpSpPr>
          <p:sp>
            <p:nvSpPr>
              <p:cNvPr id="124" name="Freeform: Shape 199">
                <a:extLst>
                  <a:ext uri="{FF2B5EF4-FFF2-40B4-BE49-F238E27FC236}">
                    <a16:creationId xmlns:a16="http://schemas.microsoft.com/office/drawing/2014/main" id="{0C90C4AA-5BFB-495F-ADE3-453113523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0" y="0"/>
                <a:ext cx="265" cy="260"/>
              </a:xfrm>
              <a:custGeom>
                <a:avLst/>
                <a:gdLst/>
                <a:ahLst/>
                <a:cxnLst/>
                <a:rect l="0" t="0" r="r" b="b"/>
                <a:pathLst>
                  <a:path w="21561" h="21555">
                    <a:moveTo>
                      <a:pt x="10829" y="21545"/>
                    </a:moveTo>
                    <a:cubicBezTo>
                      <a:pt x="10472" y="21545"/>
                      <a:pt x="10115" y="21538"/>
                      <a:pt x="9758" y="21547"/>
                    </a:cubicBezTo>
                    <a:cubicBezTo>
                      <a:pt x="9500" y="21553"/>
                      <a:pt x="9298" y="21460"/>
                      <a:pt x="9176" y="21231"/>
                    </a:cubicBezTo>
                    <a:cubicBezTo>
                      <a:pt x="8991" y="20883"/>
                      <a:pt x="8808" y="20535"/>
                      <a:pt x="8647" y="20176"/>
                    </a:cubicBezTo>
                    <a:cubicBezTo>
                      <a:pt x="8451" y="19738"/>
                      <a:pt x="8272" y="19291"/>
                      <a:pt x="8099" y="18843"/>
                    </a:cubicBezTo>
                    <a:cubicBezTo>
                      <a:pt x="8038" y="18684"/>
                      <a:pt x="7938" y="18603"/>
                      <a:pt x="7794" y="18520"/>
                    </a:cubicBezTo>
                    <a:cubicBezTo>
                      <a:pt x="7405" y="18296"/>
                      <a:pt x="7061" y="18340"/>
                      <a:pt x="6664" y="18533"/>
                    </a:cubicBezTo>
                    <a:cubicBezTo>
                      <a:pt x="6036" y="18839"/>
                      <a:pt x="5377" y="19077"/>
                      <a:pt x="4727" y="19334"/>
                    </a:cubicBezTo>
                    <a:cubicBezTo>
                      <a:pt x="4412" y="19460"/>
                      <a:pt x="4142" y="19378"/>
                      <a:pt x="3901" y="19132"/>
                    </a:cubicBezTo>
                    <a:cubicBezTo>
                      <a:pt x="3420" y="18637"/>
                      <a:pt x="2930" y="18152"/>
                      <a:pt x="2437" y="17669"/>
                    </a:cubicBezTo>
                    <a:cubicBezTo>
                      <a:pt x="2252" y="17488"/>
                      <a:pt x="2162" y="17286"/>
                      <a:pt x="2245" y="17030"/>
                    </a:cubicBezTo>
                    <a:cubicBezTo>
                      <a:pt x="2373" y="16633"/>
                      <a:pt x="2496" y="16234"/>
                      <a:pt x="2644" y="15844"/>
                    </a:cubicBezTo>
                    <a:cubicBezTo>
                      <a:pt x="2813" y="15402"/>
                      <a:pt x="3014" y="14973"/>
                      <a:pt x="3182" y="14531"/>
                    </a:cubicBezTo>
                    <a:cubicBezTo>
                      <a:pt x="3223" y="14421"/>
                      <a:pt x="3208" y="14278"/>
                      <a:pt x="3185" y="14157"/>
                    </a:cubicBezTo>
                    <a:cubicBezTo>
                      <a:pt x="3100" y="13718"/>
                      <a:pt x="2816" y="13510"/>
                      <a:pt x="2402" y="13371"/>
                    </a:cubicBezTo>
                    <a:cubicBezTo>
                      <a:pt x="1764" y="13156"/>
                      <a:pt x="1148" y="12870"/>
                      <a:pt x="525" y="12607"/>
                    </a:cubicBezTo>
                    <a:cubicBezTo>
                      <a:pt x="159" y="12453"/>
                      <a:pt x="-20" y="12197"/>
                      <a:pt x="2" y="11761"/>
                    </a:cubicBezTo>
                    <a:cubicBezTo>
                      <a:pt x="36" y="11090"/>
                      <a:pt x="18" y="10416"/>
                      <a:pt x="7" y="9743"/>
                    </a:cubicBezTo>
                    <a:cubicBezTo>
                      <a:pt x="3" y="9475"/>
                      <a:pt x="96" y="9277"/>
                      <a:pt x="323" y="9157"/>
                    </a:cubicBezTo>
                    <a:cubicBezTo>
                      <a:pt x="659" y="8978"/>
                      <a:pt x="997" y="8800"/>
                      <a:pt x="1344" y="8646"/>
                    </a:cubicBezTo>
                    <a:cubicBezTo>
                      <a:pt x="1806" y="8441"/>
                      <a:pt x="2282" y="8269"/>
                      <a:pt x="2743" y="8063"/>
                    </a:cubicBezTo>
                    <a:cubicBezTo>
                      <a:pt x="2855" y="8013"/>
                      <a:pt x="2953" y="7896"/>
                      <a:pt x="3025" y="7787"/>
                    </a:cubicBezTo>
                    <a:cubicBezTo>
                      <a:pt x="3264" y="7425"/>
                      <a:pt x="3221" y="7082"/>
                      <a:pt x="3025" y="6690"/>
                    </a:cubicBezTo>
                    <a:cubicBezTo>
                      <a:pt x="2720" y="6079"/>
                      <a:pt x="2484" y="5433"/>
                      <a:pt x="2228" y="4797"/>
                    </a:cubicBezTo>
                    <a:cubicBezTo>
                      <a:pt x="2082" y="4437"/>
                      <a:pt x="2149" y="4140"/>
                      <a:pt x="2450" y="3865"/>
                    </a:cubicBezTo>
                    <a:cubicBezTo>
                      <a:pt x="2930" y="3427"/>
                      <a:pt x="3379" y="2955"/>
                      <a:pt x="3836" y="2491"/>
                    </a:cubicBezTo>
                    <a:cubicBezTo>
                      <a:pt x="4067" y="2256"/>
                      <a:pt x="4332" y="2163"/>
                      <a:pt x="4640" y="2279"/>
                    </a:cubicBezTo>
                    <a:cubicBezTo>
                      <a:pt x="5418" y="2570"/>
                      <a:pt x="6195" y="2867"/>
                      <a:pt x="6967" y="3175"/>
                    </a:cubicBezTo>
                    <a:cubicBezTo>
                      <a:pt x="7138" y="3244"/>
                      <a:pt x="7277" y="3229"/>
                      <a:pt x="7450" y="3179"/>
                    </a:cubicBezTo>
                    <a:cubicBezTo>
                      <a:pt x="7853" y="3063"/>
                      <a:pt x="8058" y="2811"/>
                      <a:pt x="8196" y="2408"/>
                    </a:cubicBezTo>
                    <a:cubicBezTo>
                      <a:pt x="8417" y="1761"/>
                      <a:pt x="8707" y="1137"/>
                      <a:pt x="8974" y="506"/>
                    </a:cubicBezTo>
                    <a:cubicBezTo>
                      <a:pt x="9130" y="140"/>
                      <a:pt x="9396" y="-17"/>
                      <a:pt x="9803" y="1"/>
                    </a:cubicBezTo>
                    <a:cubicBezTo>
                      <a:pt x="10447" y="29"/>
                      <a:pt x="11092" y="21"/>
                      <a:pt x="11736" y="3"/>
                    </a:cubicBezTo>
                    <a:cubicBezTo>
                      <a:pt x="12075" y="-7"/>
                      <a:pt x="12306" y="128"/>
                      <a:pt x="12452" y="424"/>
                    </a:cubicBezTo>
                    <a:cubicBezTo>
                      <a:pt x="12646" y="819"/>
                      <a:pt x="12835" y="1217"/>
                      <a:pt x="13014" y="1620"/>
                    </a:cubicBezTo>
                    <a:cubicBezTo>
                      <a:pt x="13176" y="1987"/>
                      <a:pt x="13312" y="2368"/>
                      <a:pt x="13481" y="2731"/>
                    </a:cubicBezTo>
                    <a:cubicBezTo>
                      <a:pt x="13534" y="2845"/>
                      <a:pt x="13644" y="2947"/>
                      <a:pt x="13752" y="3017"/>
                    </a:cubicBezTo>
                    <a:cubicBezTo>
                      <a:pt x="14129" y="3261"/>
                      <a:pt x="14489" y="3223"/>
                      <a:pt x="14899" y="3020"/>
                    </a:cubicBezTo>
                    <a:cubicBezTo>
                      <a:pt x="15531" y="2707"/>
                      <a:pt x="16200" y="2470"/>
                      <a:pt x="16859" y="2214"/>
                    </a:cubicBezTo>
                    <a:cubicBezTo>
                      <a:pt x="17154" y="2101"/>
                      <a:pt x="17418" y="2179"/>
                      <a:pt x="17646" y="2410"/>
                    </a:cubicBezTo>
                    <a:cubicBezTo>
                      <a:pt x="18108" y="2879"/>
                      <a:pt x="18567" y="3353"/>
                      <a:pt x="19050" y="3799"/>
                    </a:cubicBezTo>
                    <a:cubicBezTo>
                      <a:pt x="19331" y="4059"/>
                      <a:pt x="19410" y="4340"/>
                      <a:pt x="19277" y="4688"/>
                    </a:cubicBezTo>
                    <a:cubicBezTo>
                      <a:pt x="19002" y="5410"/>
                      <a:pt x="18734" y="6134"/>
                      <a:pt x="18437" y="6846"/>
                    </a:cubicBezTo>
                    <a:cubicBezTo>
                      <a:pt x="18333" y="7098"/>
                      <a:pt x="18324" y="7303"/>
                      <a:pt x="18426" y="7560"/>
                    </a:cubicBezTo>
                    <a:cubicBezTo>
                      <a:pt x="18544" y="7854"/>
                      <a:pt x="18710" y="8019"/>
                      <a:pt x="19009" y="8127"/>
                    </a:cubicBezTo>
                    <a:cubicBezTo>
                      <a:pt x="19702" y="8378"/>
                      <a:pt x="20379" y="8674"/>
                      <a:pt x="21059" y="8960"/>
                    </a:cubicBezTo>
                    <a:cubicBezTo>
                      <a:pt x="21407" y="9106"/>
                      <a:pt x="21580" y="9352"/>
                      <a:pt x="21560" y="9771"/>
                    </a:cubicBezTo>
                    <a:cubicBezTo>
                      <a:pt x="21527" y="10458"/>
                      <a:pt x="21546" y="11148"/>
                      <a:pt x="21553" y="11837"/>
                    </a:cubicBezTo>
                    <a:cubicBezTo>
                      <a:pt x="21556" y="12075"/>
                      <a:pt x="21476" y="12260"/>
                      <a:pt x="21273" y="12369"/>
                    </a:cubicBezTo>
                    <a:cubicBezTo>
                      <a:pt x="20925" y="12558"/>
                      <a:pt x="20574" y="12746"/>
                      <a:pt x="20214" y="12908"/>
                    </a:cubicBezTo>
                    <a:cubicBezTo>
                      <a:pt x="19760" y="13112"/>
                      <a:pt x="19297" y="13296"/>
                      <a:pt x="18833" y="13473"/>
                    </a:cubicBezTo>
                    <a:cubicBezTo>
                      <a:pt x="18671" y="13534"/>
                      <a:pt x="18597" y="13640"/>
                      <a:pt x="18517" y="13785"/>
                    </a:cubicBezTo>
                    <a:cubicBezTo>
                      <a:pt x="18315" y="14149"/>
                      <a:pt x="18344" y="14469"/>
                      <a:pt x="18528" y="14845"/>
                    </a:cubicBezTo>
                    <a:cubicBezTo>
                      <a:pt x="18832" y="15465"/>
                      <a:pt x="19076" y="16117"/>
                      <a:pt x="19335" y="16760"/>
                    </a:cubicBezTo>
                    <a:cubicBezTo>
                      <a:pt x="19480" y="17119"/>
                      <a:pt x="19413" y="17418"/>
                      <a:pt x="19111" y="17692"/>
                    </a:cubicBezTo>
                    <a:cubicBezTo>
                      <a:pt x="18643" y="18118"/>
                      <a:pt x="18199" y="18575"/>
                      <a:pt x="17759" y="19033"/>
                    </a:cubicBezTo>
                    <a:cubicBezTo>
                      <a:pt x="17495" y="19307"/>
                      <a:pt x="17204" y="19395"/>
                      <a:pt x="16853" y="19260"/>
                    </a:cubicBezTo>
                    <a:cubicBezTo>
                      <a:pt x="16099" y="18969"/>
                      <a:pt x="15344" y="18682"/>
                      <a:pt x="14595" y="18378"/>
                    </a:cubicBezTo>
                    <a:cubicBezTo>
                      <a:pt x="14422" y="18308"/>
                      <a:pt x="14285" y="18327"/>
                      <a:pt x="14112" y="18376"/>
                    </a:cubicBezTo>
                    <a:cubicBezTo>
                      <a:pt x="13708" y="18492"/>
                      <a:pt x="13503" y="18744"/>
                      <a:pt x="13366" y="19147"/>
                    </a:cubicBezTo>
                    <a:cubicBezTo>
                      <a:pt x="13146" y="19795"/>
                      <a:pt x="12855" y="20418"/>
                      <a:pt x="12589" y="21049"/>
                    </a:cubicBezTo>
                    <a:cubicBezTo>
                      <a:pt x="12438" y="21405"/>
                      <a:pt x="12183" y="21583"/>
                      <a:pt x="11783" y="21551"/>
                    </a:cubicBezTo>
                    <a:cubicBezTo>
                      <a:pt x="11468" y="21525"/>
                      <a:pt x="11148" y="21545"/>
                      <a:pt x="10829" y="21545"/>
                    </a:cubicBezTo>
                    <a:close/>
                    <a:moveTo>
                      <a:pt x="18069" y="4560"/>
                    </a:moveTo>
                    <a:cubicBezTo>
                      <a:pt x="18030" y="4514"/>
                      <a:pt x="17990" y="4459"/>
                      <a:pt x="17942" y="4412"/>
                    </a:cubicBezTo>
                    <a:cubicBezTo>
                      <a:pt x="17671" y="4139"/>
                      <a:pt x="17393" y="3874"/>
                      <a:pt x="17130" y="3595"/>
                    </a:cubicBezTo>
                    <a:cubicBezTo>
                      <a:pt x="17017" y="3474"/>
                      <a:pt x="16921" y="3449"/>
                      <a:pt x="16768" y="3518"/>
                    </a:cubicBezTo>
                    <a:cubicBezTo>
                      <a:pt x="16101" y="3819"/>
                      <a:pt x="15426" y="4099"/>
                      <a:pt x="14761" y="4403"/>
                    </a:cubicBezTo>
                    <a:cubicBezTo>
                      <a:pt x="14487" y="4528"/>
                      <a:pt x="14236" y="4550"/>
                      <a:pt x="13958" y="4420"/>
                    </a:cubicBezTo>
                    <a:cubicBezTo>
                      <a:pt x="13642" y="4272"/>
                      <a:pt x="13314" y="4146"/>
                      <a:pt x="12988" y="4021"/>
                    </a:cubicBezTo>
                    <a:cubicBezTo>
                      <a:pt x="12746" y="3929"/>
                      <a:pt x="12595" y="3766"/>
                      <a:pt x="12497" y="3521"/>
                    </a:cubicBezTo>
                    <a:cubicBezTo>
                      <a:pt x="12213" y="2820"/>
                      <a:pt x="11907" y="2128"/>
                      <a:pt x="11622" y="1427"/>
                    </a:cubicBezTo>
                    <a:cubicBezTo>
                      <a:pt x="11557" y="1268"/>
                      <a:pt x="11472" y="1221"/>
                      <a:pt x="11310" y="1226"/>
                    </a:cubicBezTo>
                    <a:cubicBezTo>
                      <a:pt x="10945" y="1238"/>
                      <a:pt x="10579" y="1242"/>
                      <a:pt x="10215" y="1225"/>
                    </a:cubicBezTo>
                    <a:cubicBezTo>
                      <a:pt x="10016" y="1215"/>
                      <a:pt x="9915" y="1271"/>
                      <a:pt x="9841" y="1471"/>
                    </a:cubicBezTo>
                    <a:cubicBezTo>
                      <a:pt x="9584" y="2166"/>
                      <a:pt x="9301" y="2851"/>
                      <a:pt x="9037" y="3543"/>
                    </a:cubicBezTo>
                    <a:cubicBezTo>
                      <a:pt x="8949" y="3773"/>
                      <a:pt x="8807" y="3927"/>
                      <a:pt x="8582" y="4017"/>
                    </a:cubicBezTo>
                    <a:cubicBezTo>
                      <a:pt x="8235" y="4154"/>
                      <a:pt x="7891" y="4298"/>
                      <a:pt x="7548" y="4445"/>
                    </a:cubicBezTo>
                    <a:cubicBezTo>
                      <a:pt x="7314" y="4545"/>
                      <a:pt x="7091" y="4546"/>
                      <a:pt x="6851" y="4445"/>
                    </a:cubicBezTo>
                    <a:cubicBezTo>
                      <a:pt x="6142" y="4147"/>
                      <a:pt x="5425" y="3867"/>
                      <a:pt x="4714" y="3572"/>
                    </a:cubicBezTo>
                    <a:cubicBezTo>
                      <a:pt x="4581" y="3517"/>
                      <a:pt x="4494" y="3530"/>
                      <a:pt x="4391" y="3639"/>
                    </a:cubicBezTo>
                    <a:cubicBezTo>
                      <a:pt x="4122" y="3925"/>
                      <a:pt x="3843" y="4200"/>
                      <a:pt x="3559" y="4470"/>
                    </a:cubicBezTo>
                    <a:cubicBezTo>
                      <a:pt x="3454" y="4571"/>
                      <a:pt x="3429" y="4650"/>
                      <a:pt x="3494" y="4793"/>
                    </a:cubicBezTo>
                    <a:cubicBezTo>
                      <a:pt x="3803" y="5475"/>
                      <a:pt x="4092" y="6165"/>
                      <a:pt x="4399" y="6848"/>
                    </a:cubicBezTo>
                    <a:cubicBezTo>
                      <a:pt x="4511" y="7096"/>
                      <a:pt x="4525" y="7326"/>
                      <a:pt x="4413" y="7576"/>
                    </a:cubicBezTo>
                    <a:cubicBezTo>
                      <a:pt x="4262" y="7914"/>
                      <a:pt x="4119" y="8256"/>
                      <a:pt x="3986" y="8602"/>
                    </a:cubicBezTo>
                    <a:cubicBezTo>
                      <a:pt x="3894" y="8841"/>
                      <a:pt x="3735" y="8984"/>
                      <a:pt x="3503" y="9079"/>
                    </a:cubicBezTo>
                    <a:cubicBezTo>
                      <a:pt x="2790" y="9369"/>
                      <a:pt x="2085" y="9676"/>
                      <a:pt x="1372" y="9968"/>
                    </a:cubicBezTo>
                    <a:cubicBezTo>
                      <a:pt x="1234" y="10025"/>
                      <a:pt x="1188" y="10102"/>
                      <a:pt x="1192" y="10251"/>
                    </a:cubicBezTo>
                    <a:cubicBezTo>
                      <a:pt x="1201" y="10630"/>
                      <a:pt x="1205" y="11011"/>
                      <a:pt x="1191" y="11390"/>
                    </a:cubicBezTo>
                    <a:cubicBezTo>
                      <a:pt x="1185" y="11556"/>
                      <a:pt x="1246" y="11627"/>
                      <a:pt x="1390" y="11682"/>
                    </a:cubicBezTo>
                    <a:cubicBezTo>
                      <a:pt x="2088" y="11947"/>
                      <a:pt x="2779" y="12228"/>
                      <a:pt x="3478" y="12489"/>
                    </a:cubicBezTo>
                    <a:cubicBezTo>
                      <a:pt x="3738" y="12586"/>
                      <a:pt x="3910" y="12746"/>
                      <a:pt x="4010" y="13010"/>
                    </a:cubicBezTo>
                    <a:cubicBezTo>
                      <a:pt x="4135" y="13341"/>
                      <a:pt x="4269" y="13670"/>
                      <a:pt x="4413" y="13993"/>
                    </a:cubicBezTo>
                    <a:cubicBezTo>
                      <a:pt x="4525" y="14242"/>
                      <a:pt x="4515" y="14473"/>
                      <a:pt x="4410" y="14724"/>
                    </a:cubicBezTo>
                    <a:cubicBezTo>
                      <a:pt x="4116" y="15421"/>
                      <a:pt x="3841" y="16126"/>
                      <a:pt x="3550" y="16824"/>
                    </a:cubicBezTo>
                    <a:cubicBezTo>
                      <a:pt x="3492" y="16963"/>
                      <a:pt x="3510" y="17050"/>
                      <a:pt x="3617" y="17152"/>
                    </a:cubicBezTo>
                    <a:cubicBezTo>
                      <a:pt x="3901" y="17423"/>
                      <a:pt x="4179" y="17700"/>
                      <a:pt x="4448" y="17985"/>
                    </a:cubicBezTo>
                    <a:cubicBezTo>
                      <a:pt x="4551" y="18094"/>
                      <a:pt x="4640" y="18105"/>
                      <a:pt x="4772" y="18046"/>
                    </a:cubicBezTo>
                    <a:cubicBezTo>
                      <a:pt x="5447" y="17745"/>
                      <a:pt x="6128" y="17460"/>
                      <a:pt x="6800" y="17153"/>
                    </a:cubicBezTo>
                    <a:cubicBezTo>
                      <a:pt x="7074" y="17028"/>
                      <a:pt x="7327" y="17009"/>
                      <a:pt x="7604" y="17139"/>
                    </a:cubicBezTo>
                    <a:cubicBezTo>
                      <a:pt x="7913" y="17285"/>
                      <a:pt x="8231" y="17412"/>
                      <a:pt x="8551" y="17531"/>
                    </a:cubicBezTo>
                    <a:cubicBezTo>
                      <a:pt x="8811" y="17629"/>
                      <a:pt x="8967" y="17804"/>
                      <a:pt x="9071" y="18065"/>
                    </a:cubicBezTo>
                    <a:cubicBezTo>
                      <a:pt x="9351" y="18759"/>
                      <a:pt x="9654" y="19444"/>
                      <a:pt x="9940" y="20135"/>
                    </a:cubicBezTo>
                    <a:cubicBezTo>
                      <a:pt x="9999" y="20278"/>
                      <a:pt x="10069" y="20340"/>
                      <a:pt x="10231" y="20334"/>
                    </a:cubicBezTo>
                    <a:cubicBezTo>
                      <a:pt x="10627" y="20320"/>
                      <a:pt x="11023" y="20322"/>
                      <a:pt x="11419" y="20333"/>
                    </a:cubicBezTo>
                    <a:cubicBezTo>
                      <a:pt x="11566" y="20337"/>
                      <a:pt x="11639" y="20290"/>
                      <a:pt x="11692" y="20150"/>
                    </a:cubicBezTo>
                    <a:cubicBezTo>
                      <a:pt x="11962" y="19443"/>
                      <a:pt x="12246" y="18741"/>
                      <a:pt x="12514" y="18034"/>
                    </a:cubicBezTo>
                    <a:cubicBezTo>
                      <a:pt x="12608" y="17789"/>
                      <a:pt x="12759" y="17624"/>
                      <a:pt x="13002" y="17531"/>
                    </a:cubicBezTo>
                    <a:cubicBezTo>
                      <a:pt x="13342" y="17400"/>
                      <a:pt x="13679" y="17257"/>
                      <a:pt x="14016" y="17114"/>
                    </a:cubicBezTo>
                    <a:cubicBezTo>
                      <a:pt x="14250" y="17015"/>
                      <a:pt x="14473" y="17013"/>
                      <a:pt x="14712" y="17115"/>
                    </a:cubicBezTo>
                    <a:cubicBezTo>
                      <a:pt x="15420" y="17415"/>
                      <a:pt x="16136" y="17696"/>
                      <a:pt x="16847" y="17993"/>
                    </a:cubicBezTo>
                    <a:cubicBezTo>
                      <a:pt x="16980" y="18048"/>
                      <a:pt x="17067" y="18033"/>
                      <a:pt x="17169" y="17924"/>
                    </a:cubicBezTo>
                    <a:cubicBezTo>
                      <a:pt x="17438" y="17638"/>
                      <a:pt x="17717" y="17362"/>
                      <a:pt x="18000" y="17092"/>
                    </a:cubicBezTo>
                    <a:cubicBezTo>
                      <a:pt x="18105" y="16991"/>
                      <a:pt x="18131" y="16912"/>
                      <a:pt x="18066" y="16769"/>
                    </a:cubicBezTo>
                    <a:cubicBezTo>
                      <a:pt x="17754" y="16080"/>
                      <a:pt x="17460" y="15383"/>
                      <a:pt x="17150" y="14693"/>
                    </a:cubicBezTo>
                    <a:cubicBezTo>
                      <a:pt x="17046" y="14461"/>
                      <a:pt x="17037" y="14241"/>
                      <a:pt x="17137" y="14008"/>
                    </a:cubicBezTo>
                    <a:cubicBezTo>
                      <a:pt x="17282" y="13667"/>
                      <a:pt x="17429" y="13327"/>
                      <a:pt x="17561" y="12981"/>
                    </a:cubicBezTo>
                    <a:cubicBezTo>
                      <a:pt x="17654" y="12735"/>
                      <a:pt x="17814" y="12582"/>
                      <a:pt x="18055" y="12484"/>
                    </a:cubicBezTo>
                    <a:cubicBezTo>
                      <a:pt x="18768" y="12195"/>
                      <a:pt x="19473" y="11886"/>
                      <a:pt x="20185" y="11594"/>
                    </a:cubicBezTo>
                    <a:cubicBezTo>
                      <a:pt x="20322" y="11537"/>
                      <a:pt x="20369" y="11460"/>
                      <a:pt x="20365" y="11312"/>
                    </a:cubicBezTo>
                    <a:cubicBezTo>
                      <a:pt x="20356" y="10932"/>
                      <a:pt x="20353" y="10552"/>
                      <a:pt x="20366" y="10172"/>
                    </a:cubicBezTo>
                    <a:cubicBezTo>
                      <a:pt x="20372" y="10008"/>
                      <a:pt x="20313" y="9935"/>
                      <a:pt x="20168" y="9880"/>
                    </a:cubicBezTo>
                    <a:cubicBezTo>
                      <a:pt x="19463" y="9613"/>
                      <a:pt x="18763" y="9332"/>
                      <a:pt x="18058" y="9067"/>
                    </a:cubicBezTo>
                    <a:cubicBezTo>
                      <a:pt x="17815" y="8975"/>
                      <a:pt x="17652" y="8825"/>
                      <a:pt x="17557" y="8577"/>
                    </a:cubicBezTo>
                    <a:cubicBezTo>
                      <a:pt x="17425" y="8231"/>
                      <a:pt x="17280" y="7890"/>
                      <a:pt x="17134" y="7550"/>
                    </a:cubicBezTo>
                    <a:cubicBezTo>
                      <a:pt x="17034" y="7318"/>
                      <a:pt x="17037" y="7098"/>
                      <a:pt x="17135" y="6863"/>
                    </a:cubicBezTo>
                    <a:cubicBezTo>
                      <a:pt x="17424" y="6173"/>
                      <a:pt x="17703" y="5478"/>
                      <a:pt x="17985" y="4785"/>
                    </a:cubicBezTo>
                    <a:cubicBezTo>
                      <a:pt x="18015" y="4716"/>
                      <a:pt x="18036" y="4649"/>
                      <a:pt x="18069" y="4560"/>
                    </a:cubicBezTo>
                    <a:close/>
                    <a:moveTo>
                      <a:pt x="18069" y="456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Freeform: Shape 200">
                <a:extLst>
                  <a:ext uri="{FF2B5EF4-FFF2-40B4-BE49-F238E27FC236}">
                    <a16:creationId xmlns:a16="http://schemas.microsoft.com/office/drawing/2014/main" id="{50F92A10-4862-4CA4-8EE5-382733EF9D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" y="87"/>
                <a:ext cx="95" cy="94"/>
              </a:xfrm>
              <a:custGeom>
                <a:avLst/>
                <a:gdLst/>
                <a:ahLst/>
                <a:cxnLst/>
                <a:rect l="0" t="0" r="r" b="b"/>
                <a:pathLst>
                  <a:path w="21537" h="21552">
                    <a:moveTo>
                      <a:pt x="10796" y="21552"/>
                    </a:moveTo>
                    <a:cubicBezTo>
                      <a:pt x="4882" y="21576"/>
                      <a:pt x="33" y="16749"/>
                      <a:pt x="0" y="10805"/>
                    </a:cubicBezTo>
                    <a:cubicBezTo>
                      <a:pt x="-34" y="4891"/>
                      <a:pt x="4804" y="24"/>
                      <a:pt x="10740" y="0"/>
                    </a:cubicBezTo>
                    <a:cubicBezTo>
                      <a:pt x="16656" y="-24"/>
                      <a:pt x="21506" y="4804"/>
                      <a:pt x="21537" y="10745"/>
                    </a:cubicBezTo>
                    <a:cubicBezTo>
                      <a:pt x="21566" y="16661"/>
                      <a:pt x="16728" y="21528"/>
                      <a:pt x="10796" y="21552"/>
                    </a:cubicBezTo>
                    <a:close/>
                    <a:moveTo>
                      <a:pt x="18191" y="10829"/>
                    </a:moveTo>
                    <a:cubicBezTo>
                      <a:pt x="18215" y="6734"/>
                      <a:pt x="14903" y="3399"/>
                      <a:pt x="10790" y="3377"/>
                    </a:cubicBezTo>
                    <a:cubicBezTo>
                      <a:pt x="6729" y="3355"/>
                      <a:pt x="3372" y="6667"/>
                      <a:pt x="3348" y="10721"/>
                    </a:cubicBezTo>
                    <a:cubicBezTo>
                      <a:pt x="3323" y="14811"/>
                      <a:pt x="6642" y="18155"/>
                      <a:pt x="10751" y="18177"/>
                    </a:cubicBezTo>
                    <a:cubicBezTo>
                      <a:pt x="14807" y="18201"/>
                      <a:pt x="18167" y="14883"/>
                      <a:pt x="18191" y="10829"/>
                    </a:cubicBezTo>
                    <a:close/>
                    <a:moveTo>
                      <a:pt x="18191" y="10829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18" name="Freeform: Shape 193">
              <a:extLst>
                <a:ext uri="{FF2B5EF4-FFF2-40B4-BE49-F238E27FC236}">
                  <a16:creationId xmlns:a16="http://schemas.microsoft.com/office/drawing/2014/main" id="{31ADC983-707F-457D-ADA8-6B46564B4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6555" y="2853007"/>
              <a:ext cx="199420" cy="276405"/>
            </a:xfrm>
            <a:custGeom>
              <a:avLst/>
              <a:gdLst/>
              <a:ahLst/>
              <a:cxnLst/>
              <a:rect l="0" t="0" r="r" b="b"/>
              <a:pathLst>
                <a:path w="21587" h="20762">
                  <a:moveTo>
                    <a:pt x="9" y="20762"/>
                  </a:moveTo>
                  <a:cubicBezTo>
                    <a:pt x="9" y="16351"/>
                    <a:pt x="-13" y="11939"/>
                    <a:pt x="13" y="7527"/>
                  </a:cubicBezTo>
                  <a:cubicBezTo>
                    <a:pt x="34" y="3937"/>
                    <a:pt x="3453" y="992"/>
                    <a:pt x="8467" y="187"/>
                  </a:cubicBezTo>
                  <a:cubicBezTo>
                    <a:pt x="14850" y="-838"/>
                    <a:pt x="21184" y="2477"/>
                    <a:pt x="21560" y="7042"/>
                  </a:cubicBezTo>
                  <a:cubicBezTo>
                    <a:pt x="21581" y="7303"/>
                    <a:pt x="21585" y="7565"/>
                    <a:pt x="21585" y="7826"/>
                  </a:cubicBezTo>
                  <a:cubicBezTo>
                    <a:pt x="21587" y="12138"/>
                    <a:pt x="21587" y="16450"/>
                    <a:pt x="21587" y="20762"/>
                  </a:cubicBezTo>
                  <a:cubicBezTo>
                    <a:pt x="14395" y="20762"/>
                    <a:pt x="7202" y="20762"/>
                    <a:pt x="9" y="20762"/>
                  </a:cubicBezTo>
                  <a:close/>
                  <a:moveTo>
                    <a:pt x="9" y="20762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Freeform: Shape 194">
              <a:extLst>
                <a:ext uri="{FF2B5EF4-FFF2-40B4-BE49-F238E27FC236}">
                  <a16:creationId xmlns:a16="http://schemas.microsoft.com/office/drawing/2014/main" id="{CB5A0FFE-46BA-4796-9814-B36080F15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3656" y="2704602"/>
              <a:ext cx="127072" cy="127072"/>
            </a:xfrm>
            <a:custGeom>
              <a:avLst/>
              <a:gdLst/>
              <a:ahLst/>
              <a:cxnLst/>
              <a:rect l="0" t="0" r="r" b="b"/>
              <a:pathLst>
                <a:path w="20067" h="21556">
                  <a:moveTo>
                    <a:pt x="11304" y="0"/>
                  </a:moveTo>
                  <a:cubicBezTo>
                    <a:pt x="12025" y="223"/>
                    <a:pt x="12761" y="401"/>
                    <a:pt x="13465" y="674"/>
                  </a:cubicBezTo>
                  <a:cubicBezTo>
                    <a:pt x="18041" y="2449"/>
                    <a:pt x="20727" y="7436"/>
                    <a:pt x="19927" y="12635"/>
                  </a:cubicBezTo>
                  <a:cubicBezTo>
                    <a:pt x="19150" y="17692"/>
                    <a:pt x="14931" y="21512"/>
                    <a:pt x="10073" y="21556"/>
                  </a:cubicBezTo>
                  <a:cubicBezTo>
                    <a:pt x="5300" y="21600"/>
                    <a:pt x="1081" y="17864"/>
                    <a:pt x="177" y="12792"/>
                  </a:cubicBezTo>
                  <a:cubicBezTo>
                    <a:pt x="-873" y="6899"/>
                    <a:pt x="2852" y="1154"/>
                    <a:pt x="8361" y="164"/>
                  </a:cubicBezTo>
                  <a:cubicBezTo>
                    <a:pt x="8508" y="137"/>
                    <a:pt x="8645" y="55"/>
                    <a:pt x="8786" y="0"/>
                  </a:cubicBezTo>
                  <a:cubicBezTo>
                    <a:pt x="9626" y="0"/>
                    <a:pt x="10464" y="0"/>
                    <a:pt x="11304" y="0"/>
                  </a:cubicBezTo>
                  <a:close/>
                  <a:moveTo>
                    <a:pt x="11304" y="0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Freeform: Shape 195">
              <a:extLst>
                <a:ext uri="{FF2B5EF4-FFF2-40B4-BE49-F238E27FC236}">
                  <a16:creationId xmlns:a16="http://schemas.microsoft.com/office/drawing/2014/main" id="{DBCB01F0-28A0-401A-9CB3-7F29744B1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2671" y="1636085"/>
              <a:ext cx="422027" cy="256926"/>
            </a:xfrm>
            <a:custGeom>
              <a:avLst/>
              <a:gdLst/>
              <a:ahLst/>
              <a:cxnLst/>
              <a:rect l="0" t="0" r="r" b="b"/>
              <a:pathLst>
                <a:path w="21373" h="21321">
                  <a:moveTo>
                    <a:pt x="2847" y="9318"/>
                  </a:moveTo>
                  <a:cubicBezTo>
                    <a:pt x="2847" y="9318"/>
                    <a:pt x="158" y="10543"/>
                    <a:pt x="8" y="13972"/>
                  </a:cubicBezTo>
                  <a:cubicBezTo>
                    <a:pt x="-141" y="17402"/>
                    <a:pt x="1652" y="21321"/>
                    <a:pt x="3594" y="21321"/>
                  </a:cubicBezTo>
                  <a:cubicBezTo>
                    <a:pt x="5536" y="21321"/>
                    <a:pt x="16739" y="21321"/>
                    <a:pt x="17785" y="21321"/>
                  </a:cubicBezTo>
                  <a:cubicBezTo>
                    <a:pt x="18831" y="21321"/>
                    <a:pt x="21459" y="17889"/>
                    <a:pt x="21370" y="13972"/>
                  </a:cubicBezTo>
                  <a:cubicBezTo>
                    <a:pt x="21221" y="7358"/>
                    <a:pt x="16142" y="5889"/>
                    <a:pt x="16142" y="5889"/>
                  </a:cubicBezTo>
                  <a:cubicBezTo>
                    <a:pt x="16142" y="5889"/>
                    <a:pt x="16139" y="-279"/>
                    <a:pt x="11212" y="10"/>
                  </a:cubicBezTo>
                  <a:cubicBezTo>
                    <a:pt x="7029" y="255"/>
                    <a:pt x="6581" y="5154"/>
                    <a:pt x="6581" y="5154"/>
                  </a:cubicBezTo>
                  <a:cubicBezTo>
                    <a:pt x="6581" y="5154"/>
                    <a:pt x="4883" y="3808"/>
                    <a:pt x="3444" y="5644"/>
                  </a:cubicBezTo>
                  <a:cubicBezTo>
                    <a:pt x="2100" y="7359"/>
                    <a:pt x="2847" y="9318"/>
                    <a:pt x="2847" y="9318"/>
                  </a:cubicBezTo>
                  <a:close/>
                  <a:moveTo>
                    <a:pt x="2847" y="9318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Freeform: Shape 196">
              <a:extLst>
                <a:ext uri="{FF2B5EF4-FFF2-40B4-BE49-F238E27FC236}">
                  <a16:creationId xmlns:a16="http://schemas.microsoft.com/office/drawing/2014/main" id="{EE4633B1-E83B-453A-98BF-A664670B6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2118" y="3684076"/>
              <a:ext cx="332984" cy="3246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9033"/>
                  </a:moveTo>
                  <a:lnTo>
                    <a:pt x="13190" y="9033"/>
                  </a:lnTo>
                  <a:lnTo>
                    <a:pt x="13190" y="0"/>
                  </a:lnTo>
                  <a:lnTo>
                    <a:pt x="8984" y="0"/>
                  </a:lnTo>
                  <a:lnTo>
                    <a:pt x="8984" y="9033"/>
                  </a:lnTo>
                  <a:lnTo>
                    <a:pt x="0" y="9033"/>
                  </a:lnTo>
                  <a:lnTo>
                    <a:pt x="0" y="13352"/>
                  </a:lnTo>
                  <a:lnTo>
                    <a:pt x="8984" y="13352"/>
                  </a:lnTo>
                  <a:lnTo>
                    <a:pt x="8984" y="21600"/>
                  </a:lnTo>
                  <a:lnTo>
                    <a:pt x="13190" y="21600"/>
                  </a:lnTo>
                  <a:lnTo>
                    <a:pt x="13190" y="13352"/>
                  </a:lnTo>
                  <a:lnTo>
                    <a:pt x="21600" y="13352"/>
                  </a:lnTo>
                  <a:close/>
                  <a:moveTo>
                    <a:pt x="21600" y="9033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Freeform: Shape 197">
              <a:extLst>
                <a:ext uri="{FF2B5EF4-FFF2-40B4-BE49-F238E27FC236}">
                  <a16:creationId xmlns:a16="http://schemas.microsoft.com/office/drawing/2014/main" id="{98797900-D11E-4D35-97D5-75AB98F1B7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4932" y="4789694"/>
              <a:ext cx="1187242" cy="1091705"/>
            </a:xfrm>
            <a:custGeom>
              <a:avLst/>
              <a:gdLst/>
              <a:ahLst/>
              <a:cxnLst/>
              <a:rect l="0" t="0" r="r" b="b"/>
              <a:pathLst>
                <a:path w="21555" h="21600">
                  <a:moveTo>
                    <a:pt x="169" y="0"/>
                  </a:moveTo>
                  <a:lnTo>
                    <a:pt x="21073" y="0"/>
                  </a:lnTo>
                  <a:lnTo>
                    <a:pt x="21073" y="1868"/>
                  </a:lnTo>
                  <a:cubicBezTo>
                    <a:pt x="21073" y="1868"/>
                    <a:pt x="21555" y="2277"/>
                    <a:pt x="21555" y="2977"/>
                  </a:cubicBezTo>
                  <a:cubicBezTo>
                    <a:pt x="21555" y="3678"/>
                    <a:pt x="20537" y="4203"/>
                    <a:pt x="20537" y="4729"/>
                  </a:cubicBezTo>
                  <a:cubicBezTo>
                    <a:pt x="20537" y="5254"/>
                    <a:pt x="21394" y="5546"/>
                    <a:pt x="21394" y="6246"/>
                  </a:cubicBezTo>
                  <a:cubicBezTo>
                    <a:pt x="21394" y="6947"/>
                    <a:pt x="20483" y="7531"/>
                    <a:pt x="20537" y="8231"/>
                  </a:cubicBezTo>
                  <a:cubicBezTo>
                    <a:pt x="20590" y="8932"/>
                    <a:pt x="21394" y="8990"/>
                    <a:pt x="21341" y="9574"/>
                  </a:cubicBezTo>
                  <a:cubicBezTo>
                    <a:pt x="21287" y="10158"/>
                    <a:pt x="20537" y="10683"/>
                    <a:pt x="20537" y="11209"/>
                  </a:cubicBezTo>
                  <a:cubicBezTo>
                    <a:pt x="20537" y="11734"/>
                    <a:pt x="21341" y="12143"/>
                    <a:pt x="21341" y="12726"/>
                  </a:cubicBezTo>
                  <a:cubicBezTo>
                    <a:pt x="21341" y="13310"/>
                    <a:pt x="20537" y="13836"/>
                    <a:pt x="20483" y="14419"/>
                  </a:cubicBezTo>
                  <a:cubicBezTo>
                    <a:pt x="20429" y="15003"/>
                    <a:pt x="21019" y="15120"/>
                    <a:pt x="21019" y="15529"/>
                  </a:cubicBezTo>
                  <a:cubicBezTo>
                    <a:pt x="21019" y="15937"/>
                    <a:pt x="20751" y="16813"/>
                    <a:pt x="19304" y="18156"/>
                  </a:cubicBezTo>
                  <a:cubicBezTo>
                    <a:pt x="17857" y="19498"/>
                    <a:pt x="15659" y="21600"/>
                    <a:pt x="15659" y="21600"/>
                  </a:cubicBezTo>
                  <a:lnTo>
                    <a:pt x="5797" y="21600"/>
                  </a:lnTo>
                  <a:lnTo>
                    <a:pt x="1245" y="17452"/>
                  </a:lnTo>
                  <a:cubicBezTo>
                    <a:pt x="1134" y="16930"/>
                    <a:pt x="1134" y="16054"/>
                    <a:pt x="1027" y="15704"/>
                  </a:cubicBezTo>
                  <a:cubicBezTo>
                    <a:pt x="920" y="15353"/>
                    <a:pt x="9" y="14828"/>
                    <a:pt x="9" y="14244"/>
                  </a:cubicBezTo>
                  <a:cubicBezTo>
                    <a:pt x="9" y="13660"/>
                    <a:pt x="813" y="13427"/>
                    <a:pt x="813" y="13018"/>
                  </a:cubicBezTo>
                  <a:cubicBezTo>
                    <a:pt x="813" y="12610"/>
                    <a:pt x="-45" y="11559"/>
                    <a:pt x="9" y="10800"/>
                  </a:cubicBezTo>
                  <a:cubicBezTo>
                    <a:pt x="62" y="10041"/>
                    <a:pt x="652" y="9866"/>
                    <a:pt x="706" y="9457"/>
                  </a:cubicBezTo>
                  <a:cubicBezTo>
                    <a:pt x="759" y="9049"/>
                    <a:pt x="116" y="8406"/>
                    <a:pt x="116" y="7823"/>
                  </a:cubicBezTo>
                  <a:cubicBezTo>
                    <a:pt x="116" y="7239"/>
                    <a:pt x="759" y="6655"/>
                    <a:pt x="759" y="6130"/>
                  </a:cubicBezTo>
                  <a:cubicBezTo>
                    <a:pt x="759" y="5604"/>
                    <a:pt x="62" y="5254"/>
                    <a:pt x="9" y="4378"/>
                  </a:cubicBezTo>
                  <a:cubicBezTo>
                    <a:pt x="-45" y="3503"/>
                    <a:pt x="169" y="0"/>
                    <a:pt x="169" y="0"/>
                  </a:cubicBezTo>
                  <a:close/>
                  <a:moveTo>
                    <a:pt x="169" y="0"/>
                  </a:moveTo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Freeform: Shape 198">
              <a:extLst>
                <a:ext uri="{FF2B5EF4-FFF2-40B4-BE49-F238E27FC236}">
                  <a16:creationId xmlns:a16="http://schemas.microsoft.com/office/drawing/2014/main" id="{FDF531FA-CAA4-45BD-A3D9-C46BBC750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8844" y="5917573"/>
              <a:ext cx="492520" cy="67710"/>
            </a:xfrm>
            <a:custGeom>
              <a:avLst/>
              <a:gdLst/>
              <a:ahLst/>
              <a:cxnLst/>
              <a:rect l="0" t="0" r="r" b="b"/>
              <a:pathLst>
                <a:path w="21600" h="21598">
                  <a:moveTo>
                    <a:pt x="0" y="0"/>
                  </a:moveTo>
                  <a:lnTo>
                    <a:pt x="21600" y="0"/>
                  </a:lnTo>
                  <a:cubicBezTo>
                    <a:pt x="21600" y="0"/>
                    <a:pt x="19272" y="21598"/>
                    <a:pt x="18108" y="21598"/>
                  </a:cubicBezTo>
                  <a:cubicBezTo>
                    <a:pt x="16944" y="21598"/>
                    <a:pt x="5044" y="21598"/>
                    <a:pt x="4010" y="21598"/>
                  </a:cubicBezTo>
                  <a:cubicBezTo>
                    <a:pt x="2975" y="21600"/>
                    <a:pt x="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28" name="千图PPT彼岸天：ID 8661124库_组合 4">
            <a:extLst>
              <a:ext uri="{FF2B5EF4-FFF2-40B4-BE49-F238E27FC236}">
                <a16:creationId xmlns:a16="http://schemas.microsoft.com/office/drawing/2014/main" id="{71E55330-A60E-4B57-9D8E-6F51F73C8E44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036378" y="2080558"/>
            <a:ext cx="2354881" cy="862234"/>
            <a:chOff x="1036378" y="1627264"/>
            <a:chExt cx="2354881" cy="862234"/>
          </a:xfrm>
        </p:grpSpPr>
        <p:sp>
          <p:nvSpPr>
            <p:cNvPr id="129" name="Rectangle 211">
              <a:extLst>
                <a:ext uri="{FF2B5EF4-FFF2-40B4-BE49-F238E27FC236}">
                  <a16:creationId xmlns:a16="http://schemas.microsoft.com/office/drawing/2014/main" id="{B400D887-8F09-4B48-8000-45FF1BA22FFE}"/>
                </a:ext>
              </a:extLst>
            </p:cNvPr>
            <p:cNvSpPr/>
            <p:nvPr/>
          </p:nvSpPr>
          <p:spPr>
            <a:xfrm>
              <a:off x="1036378" y="1627264"/>
              <a:ext cx="2354881" cy="307777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r>
                <a:rPr lang="en-US" altLang="zh-CN" sz="2000" b="1" dirty="0">
                  <a:solidFill>
                    <a:schemeClr val="accent1"/>
                  </a:solidFill>
                </a:rPr>
                <a:t>60% </a:t>
              </a:r>
              <a:r>
                <a:rPr lang="zh-CN" altLang="en-US" sz="2000" b="1" dirty="0">
                  <a:solidFill>
                    <a:schemeClr val="accent1"/>
                  </a:solidFill>
                </a:rPr>
                <a:t>输入标题文本</a:t>
              </a:r>
            </a:p>
          </p:txBody>
        </p:sp>
        <p:sp>
          <p:nvSpPr>
            <p:cNvPr id="130" name="Rectangle 36">
              <a:extLst>
                <a:ext uri="{FF2B5EF4-FFF2-40B4-BE49-F238E27FC236}">
                  <a16:creationId xmlns:a16="http://schemas.microsoft.com/office/drawing/2014/main" id="{535C940A-809E-4592-9EC8-43F24855C1C9}"/>
                </a:ext>
              </a:extLst>
            </p:cNvPr>
            <p:cNvSpPr/>
            <p:nvPr/>
          </p:nvSpPr>
          <p:spPr>
            <a:xfrm>
              <a:off x="1036378" y="1947811"/>
              <a:ext cx="2354881" cy="541687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请替换文字内容复制你的内容到此</a:t>
              </a:r>
              <a:b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千图网</a:t>
              </a:r>
              <a:r>
                <a:rPr lang="en-US" altLang="zh-CN" sz="1100" dirty="0">
                  <a:solidFill>
                    <a:schemeClr val="dk1">
                      <a:lumMod val="100000"/>
                    </a:schemeClr>
                  </a:solidFill>
                </a:rPr>
                <a:t>58PIC.COM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31" name="千图PPT彼岸天：ID 8661124库_组合 3">
            <a:extLst>
              <a:ext uri="{FF2B5EF4-FFF2-40B4-BE49-F238E27FC236}">
                <a16:creationId xmlns:a16="http://schemas.microsoft.com/office/drawing/2014/main" id="{FCF2052B-9722-40DA-8794-DED83CF8AD05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1036378" y="4078113"/>
            <a:ext cx="2354881" cy="860653"/>
            <a:chOff x="1036378" y="3624819"/>
            <a:chExt cx="2354881" cy="860653"/>
          </a:xfrm>
        </p:grpSpPr>
        <p:sp>
          <p:nvSpPr>
            <p:cNvPr id="132" name="Rectangle 212">
              <a:extLst>
                <a:ext uri="{FF2B5EF4-FFF2-40B4-BE49-F238E27FC236}">
                  <a16:creationId xmlns:a16="http://schemas.microsoft.com/office/drawing/2014/main" id="{7B296E07-EB5B-4947-B947-7E05C8B8558F}"/>
                </a:ext>
              </a:extLst>
            </p:cNvPr>
            <p:cNvSpPr/>
            <p:nvPr/>
          </p:nvSpPr>
          <p:spPr>
            <a:xfrm>
              <a:off x="1036378" y="3624819"/>
              <a:ext cx="2354881" cy="307777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lvl="0"/>
              <a:r>
                <a:rPr lang="en-US" altLang="zh-CN" sz="2000" b="1" dirty="0">
                  <a:solidFill>
                    <a:srgbClr val="098092"/>
                  </a:solidFill>
                </a:rPr>
                <a:t>40% </a:t>
              </a:r>
              <a:r>
                <a:rPr lang="zh-CN" altLang="en-US" sz="2000" b="1" dirty="0">
                  <a:solidFill>
                    <a:srgbClr val="098092"/>
                  </a:solidFill>
                </a:rPr>
                <a:t>输入标题文本</a:t>
              </a:r>
            </a:p>
          </p:txBody>
        </p:sp>
        <p:sp>
          <p:nvSpPr>
            <p:cNvPr id="133" name="Rectangle 38">
              <a:extLst>
                <a:ext uri="{FF2B5EF4-FFF2-40B4-BE49-F238E27FC236}">
                  <a16:creationId xmlns:a16="http://schemas.microsoft.com/office/drawing/2014/main" id="{609DF425-D1FE-4652-A23E-C6F1391C00E8}"/>
                </a:ext>
              </a:extLst>
            </p:cNvPr>
            <p:cNvSpPr/>
            <p:nvPr/>
          </p:nvSpPr>
          <p:spPr>
            <a:xfrm>
              <a:off x="1036378" y="3943785"/>
              <a:ext cx="2354881" cy="541687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请替换文字内容复制你的内容到此</a:t>
              </a:r>
              <a:b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千图网</a:t>
              </a:r>
              <a:r>
                <a:rPr lang="en-US" altLang="zh-CN" sz="1100" dirty="0">
                  <a:solidFill>
                    <a:schemeClr val="dk1">
                      <a:lumMod val="100000"/>
                    </a:schemeClr>
                  </a:solidFill>
                </a:rPr>
                <a:t>58PIC.COM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34" name="千图PPT彼岸天：ID 8661124库_组合 52">
            <a:extLst>
              <a:ext uri="{FF2B5EF4-FFF2-40B4-BE49-F238E27FC236}">
                <a16:creationId xmlns:a16="http://schemas.microsoft.com/office/drawing/2014/main" id="{962D08F6-F155-4EB1-A03A-77FF1A78ABC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797339" y="1538589"/>
            <a:ext cx="3774048" cy="650178"/>
            <a:chOff x="6797339" y="1538589"/>
            <a:chExt cx="3774048" cy="650178"/>
          </a:xfrm>
        </p:grpSpPr>
        <p:cxnSp>
          <p:nvCxnSpPr>
            <p:cNvPr id="135" name="Straight Connector 207">
              <a:extLst>
                <a:ext uri="{FF2B5EF4-FFF2-40B4-BE49-F238E27FC236}">
                  <a16:creationId xmlns:a16="http://schemas.microsoft.com/office/drawing/2014/main" id="{A6ACE2D3-6251-4B7C-9A76-663FDB689032}"/>
                </a:ext>
              </a:extLst>
            </p:cNvPr>
            <p:cNvCxnSpPr/>
            <p:nvPr/>
          </p:nvCxnSpPr>
          <p:spPr>
            <a:xfrm>
              <a:off x="6797339" y="1857491"/>
              <a:ext cx="1442248" cy="0"/>
            </a:xfrm>
            <a:prstGeom prst="line">
              <a:avLst/>
            </a:prstGeom>
            <a:ln w="12700" cmpd="sng">
              <a:solidFill>
                <a:schemeClr val="accent2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6" name="Group 41">
              <a:extLst>
                <a:ext uri="{FF2B5EF4-FFF2-40B4-BE49-F238E27FC236}">
                  <a16:creationId xmlns:a16="http://schemas.microsoft.com/office/drawing/2014/main" id="{70B517DB-BD02-4185-837F-7798889280BD}"/>
                </a:ext>
              </a:extLst>
            </p:cNvPr>
            <p:cNvGrpSpPr/>
            <p:nvPr/>
          </p:nvGrpSpPr>
          <p:grpSpPr>
            <a:xfrm>
              <a:off x="8400256" y="1538589"/>
              <a:ext cx="2171131" cy="650178"/>
              <a:chOff x="810691" y="4795941"/>
              <a:chExt cx="1544952" cy="650178"/>
            </a:xfrm>
          </p:grpSpPr>
          <p:sp>
            <p:nvSpPr>
              <p:cNvPr id="137" name="TextBox 42">
                <a:extLst>
                  <a:ext uri="{FF2B5EF4-FFF2-40B4-BE49-F238E27FC236}">
                    <a16:creationId xmlns:a16="http://schemas.microsoft.com/office/drawing/2014/main" id="{AD02D8A7-39C7-404B-804F-B1EAFCEDDC6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4300" y="4795941"/>
                <a:ext cx="973474" cy="215444"/>
              </a:xfrm>
              <a:prstGeom prst="rect">
                <a:avLst/>
              </a:prstGeom>
            </p:spPr>
            <p:txBody>
              <a:bodyPr vert="horz" wrap="none" lIns="144000" tIns="0" rIns="144000" bIns="0" anchor="ctr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1400" b="1" dirty="0">
                    <a:solidFill>
                      <a:schemeClr val="accent2"/>
                    </a:solidFill>
                  </a:rPr>
                  <a:t>输入标题文本</a:t>
                </a:r>
              </a:p>
            </p:txBody>
          </p:sp>
          <p:sp>
            <p:nvSpPr>
              <p:cNvPr id="138" name="TextBox 43">
                <a:extLst>
                  <a:ext uri="{FF2B5EF4-FFF2-40B4-BE49-F238E27FC236}">
                    <a16:creationId xmlns:a16="http://schemas.microsoft.com/office/drawing/2014/main" id="{B02F17F1-146A-4DB8-B19F-CD97A1DE157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0691" y="5030621"/>
                <a:ext cx="1544952" cy="415498"/>
              </a:xfrm>
              <a:prstGeom prst="rect">
                <a:avLst/>
              </a:prstGeom>
            </p:spPr>
            <p:txBody>
              <a:bodyPr vert="horz" wrap="square" lIns="144000" tIns="0" rIns="144000" bIns="0" anchor="ctr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900" dirty="0">
                    <a:solidFill>
                      <a:schemeClr val="tx1"/>
                    </a:solidFill>
                  </a:rPr>
                  <a:t>请替换文字内容复制你的内容到此</a:t>
                </a:r>
                <a:br>
                  <a:rPr lang="zh-CN" altLang="en-US" sz="900" dirty="0">
                    <a:solidFill>
                      <a:schemeClr val="tx1"/>
                    </a:solidFill>
                  </a:rPr>
                </a:br>
                <a:r>
                  <a:rPr lang="zh-CN" altLang="en-US" sz="900" dirty="0">
                    <a:solidFill>
                      <a:schemeClr val="tx1"/>
                    </a:solidFill>
                  </a:rPr>
                  <a:t>千图网</a:t>
                </a:r>
                <a:r>
                  <a:rPr lang="en-US" altLang="zh-CN" sz="900" dirty="0">
                    <a:solidFill>
                      <a:schemeClr val="tx1"/>
                    </a:solidFill>
                  </a:rPr>
                  <a:t>58PIC.COM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39" name="千图PPT彼岸天：ID 8661124库_组合 51">
            <a:extLst>
              <a:ext uri="{FF2B5EF4-FFF2-40B4-BE49-F238E27FC236}">
                <a16:creationId xmlns:a16="http://schemas.microsoft.com/office/drawing/2014/main" id="{68746399-E67F-41D2-8742-8E67C8E71B7D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7100518" y="2563618"/>
            <a:ext cx="3470869" cy="650178"/>
            <a:chOff x="7100518" y="2563618"/>
            <a:chExt cx="3470869" cy="650178"/>
          </a:xfrm>
        </p:grpSpPr>
        <p:cxnSp>
          <p:nvCxnSpPr>
            <p:cNvPr id="140" name="Straight Connector 208">
              <a:extLst>
                <a:ext uri="{FF2B5EF4-FFF2-40B4-BE49-F238E27FC236}">
                  <a16:creationId xmlns:a16="http://schemas.microsoft.com/office/drawing/2014/main" id="{8645766F-18AC-425E-854A-C13E95DE1DB0}"/>
                </a:ext>
              </a:extLst>
            </p:cNvPr>
            <p:cNvCxnSpPr/>
            <p:nvPr/>
          </p:nvCxnSpPr>
          <p:spPr>
            <a:xfrm>
              <a:off x="7100518" y="2853006"/>
              <a:ext cx="1139069" cy="0"/>
            </a:xfrm>
            <a:prstGeom prst="line">
              <a:avLst/>
            </a:prstGeom>
            <a:ln w="12700" cmpd="sng">
              <a:solidFill>
                <a:schemeClr val="accent4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1" name="Group 44">
              <a:extLst>
                <a:ext uri="{FF2B5EF4-FFF2-40B4-BE49-F238E27FC236}">
                  <a16:creationId xmlns:a16="http://schemas.microsoft.com/office/drawing/2014/main" id="{5BE399FD-74B6-49AC-A50A-C0A558C37270}"/>
                </a:ext>
              </a:extLst>
            </p:cNvPr>
            <p:cNvGrpSpPr/>
            <p:nvPr/>
          </p:nvGrpSpPr>
          <p:grpSpPr>
            <a:xfrm>
              <a:off x="8400256" y="2563618"/>
              <a:ext cx="2171131" cy="650178"/>
              <a:chOff x="810691" y="4795941"/>
              <a:chExt cx="1544952" cy="650178"/>
            </a:xfrm>
          </p:grpSpPr>
          <p:sp>
            <p:nvSpPr>
              <p:cNvPr id="142" name="TextBox 45">
                <a:extLst>
                  <a:ext uri="{FF2B5EF4-FFF2-40B4-BE49-F238E27FC236}">
                    <a16:creationId xmlns:a16="http://schemas.microsoft.com/office/drawing/2014/main" id="{93D1CCBE-FE92-4027-9E0F-E87DF396448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4300" y="4795941"/>
                <a:ext cx="973474" cy="215444"/>
              </a:xfrm>
              <a:prstGeom prst="rect">
                <a:avLst/>
              </a:prstGeom>
            </p:spPr>
            <p:txBody>
              <a:bodyPr vert="horz" wrap="none" lIns="144000" tIns="0" rIns="144000" bIns="0" anchor="ctr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1400" b="1" dirty="0">
                    <a:solidFill>
                      <a:srgbClr val="098092"/>
                    </a:solidFill>
                  </a:rPr>
                  <a:t>输入标题文本</a:t>
                </a:r>
              </a:p>
            </p:txBody>
          </p:sp>
          <p:sp>
            <p:nvSpPr>
              <p:cNvPr id="143" name="TextBox 46">
                <a:extLst>
                  <a:ext uri="{FF2B5EF4-FFF2-40B4-BE49-F238E27FC236}">
                    <a16:creationId xmlns:a16="http://schemas.microsoft.com/office/drawing/2014/main" id="{92C1657C-4AEA-403F-A03F-D18159508D1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0691" y="5030621"/>
                <a:ext cx="1544952" cy="415498"/>
              </a:xfrm>
              <a:prstGeom prst="rect">
                <a:avLst/>
              </a:prstGeom>
            </p:spPr>
            <p:txBody>
              <a:bodyPr vert="horz" wrap="square" lIns="144000" tIns="0" rIns="144000" bIns="0" anchor="ctr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900" dirty="0">
                    <a:solidFill>
                      <a:schemeClr val="tx1"/>
                    </a:solidFill>
                  </a:rPr>
                  <a:t>请替换文字内容复制你的内容到此</a:t>
                </a:r>
                <a:br>
                  <a:rPr lang="zh-CN" altLang="en-US" sz="900" dirty="0">
                    <a:solidFill>
                      <a:schemeClr val="tx1"/>
                    </a:solidFill>
                  </a:rPr>
                </a:br>
                <a:r>
                  <a:rPr lang="zh-CN" altLang="en-US" sz="900" dirty="0">
                    <a:solidFill>
                      <a:schemeClr val="tx1"/>
                    </a:solidFill>
                  </a:rPr>
                  <a:t>千图网</a:t>
                </a:r>
                <a:r>
                  <a:rPr lang="en-US" altLang="zh-CN" sz="900" dirty="0">
                    <a:solidFill>
                      <a:schemeClr val="tx1"/>
                    </a:solidFill>
                  </a:rPr>
                  <a:t>58PIC.COM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44" name="千图PPT彼岸天：ID 8661124库_组合 50">
            <a:extLst>
              <a:ext uri="{FF2B5EF4-FFF2-40B4-BE49-F238E27FC236}">
                <a16:creationId xmlns:a16="http://schemas.microsoft.com/office/drawing/2014/main" id="{D0EB6C85-4FC5-4779-A200-3DB8CE03BAE1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6797339" y="3588647"/>
            <a:ext cx="3774048" cy="650178"/>
            <a:chOff x="6797339" y="3588647"/>
            <a:chExt cx="3774048" cy="650178"/>
          </a:xfrm>
        </p:grpSpPr>
        <p:cxnSp>
          <p:nvCxnSpPr>
            <p:cNvPr id="145" name="Straight Connector 209">
              <a:extLst>
                <a:ext uri="{FF2B5EF4-FFF2-40B4-BE49-F238E27FC236}">
                  <a16:creationId xmlns:a16="http://schemas.microsoft.com/office/drawing/2014/main" id="{163F515D-C9DB-482D-BDD2-1AB6CC6A088B}"/>
                </a:ext>
              </a:extLst>
            </p:cNvPr>
            <p:cNvCxnSpPr/>
            <p:nvPr/>
          </p:nvCxnSpPr>
          <p:spPr>
            <a:xfrm>
              <a:off x="6797339" y="3876321"/>
              <a:ext cx="1442248" cy="0"/>
            </a:xfrm>
            <a:prstGeom prst="line">
              <a:avLst/>
            </a:prstGeom>
            <a:ln w="12700" cmpd="sng">
              <a:solidFill>
                <a:schemeClr val="accent4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6" name="Group 47">
              <a:extLst>
                <a:ext uri="{FF2B5EF4-FFF2-40B4-BE49-F238E27FC236}">
                  <a16:creationId xmlns:a16="http://schemas.microsoft.com/office/drawing/2014/main" id="{5841A374-D414-4E82-9EE4-F0F62AAA5389}"/>
                </a:ext>
              </a:extLst>
            </p:cNvPr>
            <p:cNvGrpSpPr/>
            <p:nvPr/>
          </p:nvGrpSpPr>
          <p:grpSpPr>
            <a:xfrm>
              <a:off x="8400256" y="3588647"/>
              <a:ext cx="2171131" cy="650178"/>
              <a:chOff x="810691" y="4795941"/>
              <a:chExt cx="1544952" cy="650178"/>
            </a:xfrm>
          </p:grpSpPr>
          <p:sp>
            <p:nvSpPr>
              <p:cNvPr id="147" name="TextBox 48">
                <a:extLst>
                  <a:ext uri="{FF2B5EF4-FFF2-40B4-BE49-F238E27FC236}">
                    <a16:creationId xmlns:a16="http://schemas.microsoft.com/office/drawing/2014/main" id="{9F4FB164-31F6-4025-8FAC-05337B827C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4300" y="4795941"/>
                <a:ext cx="973474" cy="215444"/>
              </a:xfrm>
              <a:prstGeom prst="rect">
                <a:avLst/>
              </a:prstGeom>
            </p:spPr>
            <p:txBody>
              <a:bodyPr vert="horz" wrap="none" lIns="144000" tIns="0" rIns="144000" bIns="0" anchor="ctr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1400" b="1" dirty="0">
                    <a:solidFill>
                      <a:srgbClr val="098092"/>
                    </a:solidFill>
                  </a:rPr>
                  <a:t>输入标题文本</a:t>
                </a:r>
              </a:p>
            </p:txBody>
          </p:sp>
          <p:sp>
            <p:nvSpPr>
              <p:cNvPr id="148" name="TextBox 49">
                <a:extLst>
                  <a:ext uri="{FF2B5EF4-FFF2-40B4-BE49-F238E27FC236}">
                    <a16:creationId xmlns:a16="http://schemas.microsoft.com/office/drawing/2014/main" id="{8896B45B-112B-407E-B503-F9E4AD6591C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0691" y="5030621"/>
                <a:ext cx="1544952" cy="415498"/>
              </a:xfrm>
              <a:prstGeom prst="rect">
                <a:avLst/>
              </a:prstGeom>
            </p:spPr>
            <p:txBody>
              <a:bodyPr vert="horz" wrap="square" lIns="144000" tIns="0" rIns="144000" bIns="0" anchor="ctr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900" dirty="0">
                    <a:solidFill>
                      <a:srgbClr val="098092"/>
                    </a:solidFill>
                  </a:rPr>
                  <a:t>请替换文字内容复制你的内容到此</a:t>
                </a:r>
                <a:br>
                  <a:rPr lang="zh-CN" altLang="en-US" sz="900" dirty="0">
                    <a:solidFill>
                      <a:srgbClr val="098092"/>
                    </a:solidFill>
                  </a:rPr>
                </a:br>
                <a:r>
                  <a:rPr lang="zh-CN" altLang="en-US" sz="900" dirty="0">
                    <a:solidFill>
                      <a:srgbClr val="098092"/>
                    </a:solidFill>
                  </a:rPr>
                  <a:t>千图网</a:t>
                </a:r>
                <a:r>
                  <a:rPr lang="en-US" altLang="zh-CN" sz="900" dirty="0">
                    <a:solidFill>
                      <a:srgbClr val="098092"/>
                    </a:solidFill>
                  </a:rPr>
                  <a:t>58PIC.COM</a:t>
                </a:r>
                <a:endParaRPr lang="zh-CN" altLang="en-US" sz="900" dirty="0">
                  <a:solidFill>
                    <a:srgbClr val="098092"/>
                  </a:solidFill>
                </a:endParaRPr>
              </a:p>
            </p:txBody>
          </p:sp>
        </p:grpSp>
      </p:grpSp>
      <p:grpSp>
        <p:nvGrpSpPr>
          <p:cNvPr id="149" name="千图PPT彼岸天：ID 8661124库_组合 49">
            <a:extLst>
              <a:ext uri="{FF2B5EF4-FFF2-40B4-BE49-F238E27FC236}">
                <a16:creationId xmlns:a16="http://schemas.microsoft.com/office/drawing/2014/main" id="{068D7289-124C-4963-A9E7-7C63237B711B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6452174" y="4613677"/>
            <a:ext cx="4119213" cy="650178"/>
            <a:chOff x="6452174" y="4613677"/>
            <a:chExt cx="4119213" cy="650178"/>
          </a:xfrm>
        </p:grpSpPr>
        <p:cxnSp>
          <p:nvCxnSpPr>
            <p:cNvPr id="150" name="Straight Connector 210">
              <a:extLst>
                <a:ext uri="{FF2B5EF4-FFF2-40B4-BE49-F238E27FC236}">
                  <a16:creationId xmlns:a16="http://schemas.microsoft.com/office/drawing/2014/main" id="{BD6ABBDC-8940-4BC0-B943-32DD00EA1069}"/>
                </a:ext>
              </a:extLst>
            </p:cNvPr>
            <p:cNvCxnSpPr/>
            <p:nvPr/>
          </p:nvCxnSpPr>
          <p:spPr>
            <a:xfrm>
              <a:off x="6452174" y="4662622"/>
              <a:ext cx="1787412" cy="0"/>
            </a:xfrm>
            <a:prstGeom prst="line">
              <a:avLst/>
            </a:prstGeom>
            <a:ln w="12700" cmpd="sng">
              <a:solidFill>
                <a:schemeClr val="accent2"/>
              </a:solidFill>
              <a:prstDash val="sysDash"/>
              <a:headEnd type="none"/>
              <a:tailEnd type="oval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1" name="Group 50">
              <a:extLst>
                <a:ext uri="{FF2B5EF4-FFF2-40B4-BE49-F238E27FC236}">
                  <a16:creationId xmlns:a16="http://schemas.microsoft.com/office/drawing/2014/main" id="{AE4B740B-1E0E-4008-9970-53F818282644}"/>
                </a:ext>
              </a:extLst>
            </p:cNvPr>
            <p:cNvGrpSpPr/>
            <p:nvPr/>
          </p:nvGrpSpPr>
          <p:grpSpPr>
            <a:xfrm>
              <a:off x="8400256" y="4613677"/>
              <a:ext cx="2171131" cy="650178"/>
              <a:chOff x="810691" y="4795941"/>
              <a:chExt cx="1544952" cy="650178"/>
            </a:xfrm>
          </p:grpSpPr>
          <p:sp>
            <p:nvSpPr>
              <p:cNvPr id="152" name="TextBox 51">
                <a:extLst>
                  <a:ext uri="{FF2B5EF4-FFF2-40B4-BE49-F238E27FC236}">
                    <a16:creationId xmlns:a16="http://schemas.microsoft.com/office/drawing/2014/main" id="{A84DB735-0DB4-4FC5-8518-AF8DD1A3F46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4300" y="4795941"/>
                <a:ext cx="973474" cy="215444"/>
              </a:xfrm>
              <a:prstGeom prst="rect">
                <a:avLst/>
              </a:prstGeom>
            </p:spPr>
            <p:txBody>
              <a:bodyPr vert="horz" wrap="none" lIns="144000" tIns="0" rIns="144000" bIns="0" anchor="ctr">
                <a:normAutofit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1400" b="1" dirty="0">
                    <a:solidFill>
                      <a:schemeClr val="accent2"/>
                    </a:solidFill>
                  </a:rPr>
                  <a:t>输入标题文本</a:t>
                </a:r>
              </a:p>
            </p:txBody>
          </p:sp>
          <p:sp>
            <p:nvSpPr>
              <p:cNvPr id="153" name="TextBox 52">
                <a:extLst>
                  <a:ext uri="{FF2B5EF4-FFF2-40B4-BE49-F238E27FC236}">
                    <a16:creationId xmlns:a16="http://schemas.microsoft.com/office/drawing/2014/main" id="{6733509A-6C0C-427C-B32E-802E032DC29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10691" y="5030621"/>
                <a:ext cx="1544952" cy="415498"/>
              </a:xfrm>
              <a:prstGeom prst="rect">
                <a:avLst/>
              </a:prstGeom>
            </p:spPr>
            <p:txBody>
              <a:bodyPr vert="horz" wrap="square" lIns="144000" tIns="0" rIns="144000" bIns="0" anchor="ctr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900" dirty="0">
                    <a:solidFill>
                      <a:schemeClr val="tx1"/>
                    </a:solidFill>
                  </a:rPr>
                  <a:t>请替换文字内容复制你的内容到此</a:t>
                </a:r>
                <a:br>
                  <a:rPr lang="zh-CN" altLang="en-US" sz="900" dirty="0">
                    <a:solidFill>
                      <a:schemeClr val="tx1"/>
                    </a:solidFill>
                  </a:rPr>
                </a:br>
                <a:r>
                  <a:rPr lang="zh-CN" altLang="en-US" sz="900" dirty="0">
                    <a:solidFill>
                      <a:schemeClr val="tx1"/>
                    </a:solidFill>
                  </a:rPr>
                  <a:t>千图网</a:t>
                </a:r>
                <a:r>
                  <a:rPr lang="en-US" altLang="zh-CN" sz="900" dirty="0">
                    <a:solidFill>
                      <a:schemeClr val="tx1"/>
                    </a:solidFill>
                  </a:rPr>
                  <a:t>58PIC.COM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6846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千图PPT彼岸天：ID 8661124库_组合 57">
            <a:extLst>
              <a:ext uri="{FF2B5EF4-FFF2-40B4-BE49-F238E27FC236}">
                <a16:creationId xmlns:a16="http://schemas.microsoft.com/office/drawing/2014/main" id="{AA8C275F-D6CA-4B14-92C0-EFAEDDDFDC21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747044" y="4369186"/>
            <a:ext cx="4597559" cy="634985"/>
            <a:chOff x="6747044" y="4369186"/>
            <a:chExt cx="4597559" cy="634985"/>
          </a:xfrm>
        </p:grpSpPr>
        <p:sp>
          <p:nvSpPr>
            <p:cNvPr id="13" name="Freeform: Shape 22">
              <a:extLst>
                <a:ext uri="{FF2B5EF4-FFF2-40B4-BE49-F238E27FC236}">
                  <a16:creationId xmlns:a16="http://schemas.microsoft.com/office/drawing/2014/main" id="{6AF74FF0-EFF3-4C00-85FC-5B81E7F88117}"/>
                </a:ext>
              </a:extLst>
            </p:cNvPr>
            <p:cNvSpPr/>
            <p:nvPr/>
          </p:nvSpPr>
          <p:spPr>
            <a:xfrm>
              <a:off x="6747044" y="4369186"/>
              <a:ext cx="634985" cy="634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38100">
              <a:solidFill>
                <a:schemeClr val="accent4"/>
              </a:solidFill>
              <a:miter lim="400000"/>
            </a:ln>
          </p:spPr>
          <p:txBody>
            <a:bodyPr wrap="none" lIns="0" tIns="0" rIns="0" bIns="0" anchor="ctr">
              <a:normAutofit/>
            </a:bodyPr>
            <a:lstStyle/>
            <a:p>
              <a:pPr lvl="0" algn="ctr">
                <a:defRPr sz="3200"/>
              </a:pPr>
              <a:r>
                <a:rPr lang="en-US" dirty="0">
                  <a:solidFill>
                    <a:srgbClr val="FFFFFF"/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grpSp>
          <p:nvGrpSpPr>
            <p:cNvPr id="22" name="Group 46">
              <a:extLst>
                <a:ext uri="{FF2B5EF4-FFF2-40B4-BE49-F238E27FC236}">
                  <a16:creationId xmlns:a16="http://schemas.microsoft.com/office/drawing/2014/main" id="{940E5212-DCD4-4F39-A475-AEAB057F7279}"/>
                </a:ext>
              </a:extLst>
            </p:cNvPr>
            <p:cNvGrpSpPr/>
            <p:nvPr/>
          </p:nvGrpSpPr>
          <p:grpSpPr>
            <a:xfrm>
              <a:off x="7382029" y="4405062"/>
              <a:ext cx="3962574" cy="563232"/>
              <a:chOff x="6444107" y="1469392"/>
              <a:chExt cx="4232109" cy="563232"/>
            </a:xfrm>
          </p:grpSpPr>
          <p:sp>
            <p:nvSpPr>
              <p:cNvPr id="49" name="TextBox 47">
                <a:extLst>
                  <a:ext uri="{FF2B5EF4-FFF2-40B4-BE49-F238E27FC236}">
                    <a16:creationId xmlns:a16="http://schemas.microsoft.com/office/drawing/2014/main" id="{7026E371-EB11-46F4-919F-52D656719F23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rgbClr val="FFFFFF"/>
                    </a:solidFill>
                  </a:rPr>
                  <a:t>输入标题文本</a:t>
                </a:r>
              </a:p>
            </p:txBody>
          </p:sp>
          <p:sp>
            <p:nvSpPr>
              <p:cNvPr id="50" name="TextBox 48">
                <a:extLst>
                  <a:ext uri="{FF2B5EF4-FFF2-40B4-BE49-F238E27FC236}">
                    <a16:creationId xmlns:a16="http://schemas.microsoft.com/office/drawing/2014/main" id="{7C6BE20F-9F28-461B-AD43-B01F7A3634E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</a:rPr>
                  <a:t>请替换文字内容复制你的内容到此 千图网</a:t>
                </a:r>
                <a:r>
                  <a:rPr lang="en-US" altLang="zh-CN" sz="1050" dirty="0">
                    <a:solidFill>
                      <a:schemeClr val="dk1">
                        <a:lumMod val="100000"/>
                      </a:schemeClr>
                    </a:solidFill>
                  </a:rPr>
                  <a:t>58PIC.COM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</p:grpSp>
      <p:grpSp>
        <p:nvGrpSpPr>
          <p:cNvPr id="57" name="千图PPT彼岸天：ID 8661124库_组合 56">
            <a:extLst>
              <a:ext uri="{FF2B5EF4-FFF2-40B4-BE49-F238E27FC236}">
                <a16:creationId xmlns:a16="http://schemas.microsoft.com/office/drawing/2014/main" id="{C864489F-F1F5-48AF-AF89-AA1CE85D690B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222366" y="3324119"/>
            <a:ext cx="4597559" cy="634985"/>
            <a:chOff x="7222366" y="3324119"/>
            <a:chExt cx="4597559" cy="634985"/>
          </a:xfrm>
        </p:grpSpPr>
        <p:sp>
          <p:nvSpPr>
            <p:cNvPr id="12" name="Freeform: Shape 21">
              <a:extLst>
                <a:ext uri="{FF2B5EF4-FFF2-40B4-BE49-F238E27FC236}">
                  <a16:creationId xmlns:a16="http://schemas.microsoft.com/office/drawing/2014/main" id="{F878CEF9-2DD2-45B0-AC8D-539C21031B60}"/>
                </a:ext>
              </a:extLst>
            </p:cNvPr>
            <p:cNvSpPr/>
            <p:nvPr/>
          </p:nvSpPr>
          <p:spPr>
            <a:xfrm>
              <a:off x="7222366" y="3324119"/>
              <a:ext cx="634985" cy="634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38100">
              <a:solidFill>
                <a:schemeClr val="accent3"/>
              </a:solidFill>
              <a:miter lim="400000"/>
            </a:ln>
          </p:spPr>
          <p:txBody>
            <a:bodyPr wrap="none" lIns="0" tIns="0" rIns="0" bIns="0" anchor="ctr">
              <a:normAutofit/>
            </a:bodyPr>
            <a:lstStyle/>
            <a:p>
              <a:pPr lvl="0" algn="ctr">
                <a:defRPr sz="3200"/>
              </a:pPr>
              <a:r>
                <a:rPr lang="en-US">
                  <a:solidFill>
                    <a:schemeClr val="accent3"/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grpSp>
          <p:nvGrpSpPr>
            <p:cNvPr id="23" name="Group 49">
              <a:extLst>
                <a:ext uri="{FF2B5EF4-FFF2-40B4-BE49-F238E27FC236}">
                  <a16:creationId xmlns:a16="http://schemas.microsoft.com/office/drawing/2014/main" id="{B287605E-7049-48C7-8EBF-D8923D9FF445}"/>
                </a:ext>
              </a:extLst>
            </p:cNvPr>
            <p:cNvGrpSpPr/>
            <p:nvPr/>
          </p:nvGrpSpPr>
          <p:grpSpPr>
            <a:xfrm>
              <a:off x="7857351" y="3359995"/>
              <a:ext cx="3962574" cy="563232"/>
              <a:chOff x="6444107" y="1469392"/>
              <a:chExt cx="4232109" cy="563232"/>
            </a:xfrm>
          </p:grpSpPr>
          <p:sp>
            <p:nvSpPr>
              <p:cNvPr id="47" name="TextBox 50">
                <a:extLst>
                  <a:ext uri="{FF2B5EF4-FFF2-40B4-BE49-F238E27FC236}">
                    <a16:creationId xmlns:a16="http://schemas.microsoft.com/office/drawing/2014/main" id="{D21DD447-698E-431A-A2FC-A6E08705C28B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chemeClr val="accent3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48" name="TextBox 51">
                <a:extLst>
                  <a:ext uri="{FF2B5EF4-FFF2-40B4-BE49-F238E27FC236}">
                    <a16:creationId xmlns:a16="http://schemas.microsoft.com/office/drawing/2014/main" id="{1CADD49F-025B-441B-AD3A-370913A10E8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</a:rPr>
                  <a:t>请替换文字内容复制你的内容到此 千图网</a:t>
                </a:r>
                <a:r>
                  <a:rPr lang="en-US" altLang="zh-CN" sz="1050" dirty="0">
                    <a:solidFill>
                      <a:schemeClr val="dk1">
                        <a:lumMod val="100000"/>
                      </a:schemeClr>
                    </a:solidFill>
                  </a:rPr>
                  <a:t>58PIC.COM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</p:grpSp>
      <p:grpSp>
        <p:nvGrpSpPr>
          <p:cNvPr id="56" name="千图PPT彼岸天：ID 8661124库_组合 55">
            <a:extLst>
              <a:ext uri="{FF2B5EF4-FFF2-40B4-BE49-F238E27FC236}">
                <a16:creationId xmlns:a16="http://schemas.microsoft.com/office/drawing/2014/main" id="{5933F9FC-D75D-4F46-8795-74B1040B2179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747044" y="2279051"/>
            <a:ext cx="4597559" cy="634985"/>
            <a:chOff x="6747044" y="2279051"/>
            <a:chExt cx="4597559" cy="634985"/>
          </a:xfrm>
        </p:grpSpPr>
        <p:sp>
          <p:nvSpPr>
            <p:cNvPr id="11" name="Freeform: Shape 20">
              <a:extLst>
                <a:ext uri="{FF2B5EF4-FFF2-40B4-BE49-F238E27FC236}">
                  <a16:creationId xmlns:a16="http://schemas.microsoft.com/office/drawing/2014/main" id="{96DAFC8F-306E-43F8-8827-8DB3C91486DB}"/>
                </a:ext>
              </a:extLst>
            </p:cNvPr>
            <p:cNvSpPr/>
            <p:nvPr/>
          </p:nvSpPr>
          <p:spPr>
            <a:xfrm>
              <a:off x="6747044" y="2279051"/>
              <a:ext cx="634985" cy="634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38100">
              <a:solidFill>
                <a:schemeClr val="accent2"/>
              </a:solidFill>
              <a:miter lim="400000"/>
            </a:ln>
          </p:spPr>
          <p:txBody>
            <a:bodyPr wrap="none" lIns="0" tIns="0" rIns="0" bIns="0" anchor="ctr">
              <a:normAutofit/>
            </a:bodyPr>
            <a:lstStyle/>
            <a:p>
              <a:pPr lvl="0" algn="ctr">
                <a:defRPr sz="3200"/>
              </a:pPr>
              <a:r>
                <a:rPr lang="en-US">
                  <a:solidFill>
                    <a:schemeClr val="accent2"/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grpSp>
          <p:nvGrpSpPr>
            <p:cNvPr id="24" name="Group 52">
              <a:extLst>
                <a:ext uri="{FF2B5EF4-FFF2-40B4-BE49-F238E27FC236}">
                  <a16:creationId xmlns:a16="http://schemas.microsoft.com/office/drawing/2014/main" id="{AD5BC880-CBAB-4D36-BB4A-C00DC8C07297}"/>
                </a:ext>
              </a:extLst>
            </p:cNvPr>
            <p:cNvGrpSpPr/>
            <p:nvPr/>
          </p:nvGrpSpPr>
          <p:grpSpPr>
            <a:xfrm>
              <a:off x="7382029" y="2314927"/>
              <a:ext cx="3962574" cy="563232"/>
              <a:chOff x="6444107" y="1469392"/>
              <a:chExt cx="4232109" cy="563232"/>
            </a:xfrm>
          </p:grpSpPr>
          <p:sp>
            <p:nvSpPr>
              <p:cNvPr id="45" name="TextBox 53">
                <a:extLst>
                  <a:ext uri="{FF2B5EF4-FFF2-40B4-BE49-F238E27FC236}">
                    <a16:creationId xmlns:a16="http://schemas.microsoft.com/office/drawing/2014/main" id="{D0DA909A-D9DF-4A74-A6A8-96C9BB1A1ABA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chemeClr val="accent2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46" name="TextBox 54">
                <a:extLst>
                  <a:ext uri="{FF2B5EF4-FFF2-40B4-BE49-F238E27FC236}">
                    <a16:creationId xmlns:a16="http://schemas.microsoft.com/office/drawing/2014/main" id="{BAAB9F44-CF36-41AE-BC26-E50B09BCE1A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</a:rPr>
                  <a:t>请替换文字内容复制你的内容到此 千图网</a:t>
                </a:r>
                <a:r>
                  <a:rPr lang="en-US" altLang="zh-CN" sz="1050" dirty="0">
                    <a:solidFill>
                      <a:schemeClr val="dk1">
                        <a:lumMod val="100000"/>
                      </a:schemeClr>
                    </a:solidFill>
                  </a:rPr>
                  <a:t>58PIC.COM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</p:grpSp>
      <p:grpSp>
        <p:nvGrpSpPr>
          <p:cNvPr id="55" name="千图PPT彼岸天：ID 8661124库_组合 54">
            <a:extLst>
              <a:ext uri="{FF2B5EF4-FFF2-40B4-BE49-F238E27FC236}">
                <a16:creationId xmlns:a16="http://schemas.microsoft.com/office/drawing/2014/main" id="{49A7DE90-43AC-4DD6-8E6E-E0AE775D2FCC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112150" y="1528047"/>
            <a:ext cx="4597559" cy="634985"/>
            <a:chOff x="6112150" y="1528047"/>
            <a:chExt cx="4597559" cy="634985"/>
          </a:xfrm>
        </p:grpSpPr>
        <p:sp>
          <p:nvSpPr>
            <p:cNvPr id="10" name="Freeform: Shape 19">
              <a:extLst>
                <a:ext uri="{FF2B5EF4-FFF2-40B4-BE49-F238E27FC236}">
                  <a16:creationId xmlns:a16="http://schemas.microsoft.com/office/drawing/2014/main" id="{B3EF3ACE-BC91-465A-B6CD-0BF5770B25F2}"/>
                </a:ext>
              </a:extLst>
            </p:cNvPr>
            <p:cNvSpPr/>
            <p:nvPr/>
          </p:nvSpPr>
          <p:spPr>
            <a:xfrm>
              <a:off x="6112150" y="1528047"/>
              <a:ext cx="634985" cy="634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38100">
              <a:solidFill>
                <a:schemeClr val="accent1"/>
              </a:solidFill>
              <a:miter lim="400000"/>
            </a:ln>
          </p:spPr>
          <p:txBody>
            <a:bodyPr wrap="none" lIns="0" tIns="0" rIns="0" bIns="0" anchor="ctr">
              <a:normAutofit/>
            </a:bodyPr>
            <a:lstStyle/>
            <a:p>
              <a:pPr lvl="0" algn="ctr">
                <a:defRPr sz="3200"/>
              </a:pPr>
              <a:r>
                <a:rPr lang="en-US" dirty="0">
                  <a:solidFill>
                    <a:srgbClr val="FFFFFF"/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grpSp>
          <p:nvGrpSpPr>
            <p:cNvPr id="25" name="Group 55">
              <a:extLst>
                <a:ext uri="{FF2B5EF4-FFF2-40B4-BE49-F238E27FC236}">
                  <a16:creationId xmlns:a16="http://schemas.microsoft.com/office/drawing/2014/main" id="{5E7D4FC7-AFB3-4EFD-BA03-DD0DE2D850FA}"/>
                </a:ext>
              </a:extLst>
            </p:cNvPr>
            <p:cNvGrpSpPr/>
            <p:nvPr/>
          </p:nvGrpSpPr>
          <p:grpSpPr>
            <a:xfrm>
              <a:off x="6747135" y="1563923"/>
              <a:ext cx="3962574" cy="563232"/>
              <a:chOff x="6444107" y="1469392"/>
              <a:chExt cx="4232109" cy="563232"/>
            </a:xfrm>
          </p:grpSpPr>
          <p:sp>
            <p:nvSpPr>
              <p:cNvPr id="43" name="TextBox 56">
                <a:extLst>
                  <a:ext uri="{FF2B5EF4-FFF2-40B4-BE49-F238E27FC236}">
                    <a16:creationId xmlns:a16="http://schemas.microsoft.com/office/drawing/2014/main" id="{08061E20-5A8E-46DA-8B28-86F5D22B18D9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rgbClr val="FFFFFF"/>
                    </a:solidFill>
                  </a:rPr>
                  <a:t>输入标题文本</a:t>
                </a:r>
              </a:p>
            </p:txBody>
          </p:sp>
          <p:sp>
            <p:nvSpPr>
              <p:cNvPr id="44" name="TextBox 57">
                <a:extLst>
                  <a:ext uri="{FF2B5EF4-FFF2-40B4-BE49-F238E27FC236}">
                    <a16:creationId xmlns:a16="http://schemas.microsoft.com/office/drawing/2014/main" id="{F668A10B-1EE9-4241-B8BE-B5872F3FF60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</a:rPr>
                  <a:t>请替换文字内容复制你的内容到此 千图网</a:t>
                </a:r>
                <a:r>
                  <a:rPr lang="en-US" altLang="zh-CN" sz="1050" dirty="0">
                    <a:solidFill>
                      <a:schemeClr val="dk1">
                        <a:lumMod val="100000"/>
                      </a:schemeClr>
                    </a:solidFill>
                  </a:rPr>
                  <a:t>58PIC.COM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</p:grpSp>
      <p:grpSp>
        <p:nvGrpSpPr>
          <p:cNvPr id="59" name="千图PPT彼岸天：ID 8661124库_组合 58">
            <a:extLst>
              <a:ext uri="{FF2B5EF4-FFF2-40B4-BE49-F238E27FC236}">
                <a16:creationId xmlns:a16="http://schemas.microsoft.com/office/drawing/2014/main" id="{FFB76B0E-D7D1-4E9D-B862-AB6CFCC6DDB6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112150" y="5098136"/>
            <a:ext cx="4597559" cy="634985"/>
            <a:chOff x="6112150" y="5098136"/>
            <a:chExt cx="4597559" cy="634985"/>
          </a:xfrm>
        </p:grpSpPr>
        <p:sp>
          <p:nvSpPr>
            <p:cNvPr id="14" name="Freeform: Shape 23">
              <a:extLst>
                <a:ext uri="{FF2B5EF4-FFF2-40B4-BE49-F238E27FC236}">
                  <a16:creationId xmlns:a16="http://schemas.microsoft.com/office/drawing/2014/main" id="{A78A8543-DE2A-454B-834F-2587DCA09E26}"/>
                </a:ext>
              </a:extLst>
            </p:cNvPr>
            <p:cNvSpPr/>
            <p:nvPr/>
          </p:nvSpPr>
          <p:spPr>
            <a:xfrm>
              <a:off x="6112150" y="5098136"/>
              <a:ext cx="634985" cy="634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ln w="38100">
              <a:solidFill>
                <a:schemeClr val="accent5"/>
              </a:solidFill>
              <a:miter lim="400000"/>
            </a:ln>
          </p:spPr>
          <p:txBody>
            <a:bodyPr wrap="none" lIns="0" tIns="0" rIns="0" bIns="0" anchor="ctr">
              <a:normAutofit/>
            </a:bodyPr>
            <a:lstStyle/>
            <a:p>
              <a:pPr lvl="0" algn="ctr">
                <a:defRPr sz="3200"/>
              </a:pPr>
              <a:r>
                <a:rPr lang="en-US">
                  <a:solidFill>
                    <a:schemeClr val="accent5"/>
                  </a:solidFill>
                  <a:latin typeface="Impact" panose="020B0806030902050204" pitchFamily="34" charset="0"/>
                </a:rPr>
                <a:t>05</a:t>
              </a:r>
            </a:p>
          </p:txBody>
        </p:sp>
        <p:grpSp>
          <p:nvGrpSpPr>
            <p:cNvPr id="26" name="Group 58">
              <a:extLst>
                <a:ext uri="{FF2B5EF4-FFF2-40B4-BE49-F238E27FC236}">
                  <a16:creationId xmlns:a16="http://schemas.microsoft.com/office/drawing/2014/main" id="{7E9191CD-AB7E-41CF-B0C9-7978B9D2F669}"/>
                </a:ext>
              </a:extLst>
            </p:cNvPr>
            <p:cNvGrpSpPr/>
            <p:nvPr/>
          </p:nvGrpSpPr>
          <p:grpSpPr>
            <a:xfrm>
              <a:off x="6747135" y="5134012"/>
              <a:ext cx="3962574" cy="563232"/>
              <a:chOff x="6444107" y="1469392"/>
              <a:chExt cx="4232109" cy="563232"/>
            </a:xfrm>
          </p:grpSpPr>
          <p:sp>
            <p:nvSpPr>
              <p:cNvPr id="41" name="TextBox 59">
                <a:extLst>
                  <a:ext uri="{FF2B5EF4-FFF2-40B4-BE49-F238E27FC236}">
                    <a16:creationId xmlns:a16="http://schemas.microsoft.com/office/drawing/2014/main" id="{4E9B038B-A15C-43F8-9978-FBA6EEB54753}"/>
                  </a:ext>
                </a:extLst>
              </p:cNvPr>
              <p:cNvSpPr txBox="1"/>
              <p:nvPr/>
            </p:nvSpPr>
            <p:spPr>
              <a:xfrm>
                <a:off x="6444107" y="1469392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360000" tIns="0" rIns="0" bIns="0" anchor="b" anchorCtr="0">
                <a:normAutofit lnSpcReduction="10000"/>
              </a:bodyPr>
              <a:lstStyle/>
              <a:p>
                <a:r>
                  <a:rPr lang="zh-CN" altLang="en-US" sz="1600" b="1" dirty="0">
                    <a:solidFill>
                      <a:schemeClr val="accent5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42" name="TextBox 60">
                <a:extLst>
                  <a:ext uri="{FF2B5EF4-FFF2-40B4-BE49-F238E27FC236}">
                    <a16:creationId xmlns:a16="http://schemas.microsoft.com/office/drawing/2014/main" id="{8998960F-9E48-4EE1-8466-0857A24D2FF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360000" tIns="0" rIns="0" bIns="0" anchor="ctr" anchorCtr="0">
                <a:normAutofit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</a:rPr>
                  <a:t>请替换文字内容复制你的内容到此 千图网</a:t>
                </a:r>
                <a:r>
                  <a:rPr lang="en-US" altLang="zh-CN" sz="1050" dirty="0">
                    <a:solidFill>
                      <a:schemeClr val="dk1">
                        <a:lumMod val="100000"/>
                      </a:schemeClr>
                    </a:solidFill>
                  </a:rPr>
                  <a:t>58PIC.COM</a:t>
                </a:r>
                <a:endParaRPr lang="zh-CN" altLang="en-US" sz="1050" dirty="0">
                  <a:solidFill>
                    <a:schemeClr val="dk1">
                      <a:lumMod val="100000"/>
                    </a:schemeClr>
                  </a:solidFill>
                </a:endParaRPr>
              </a:p>
            </p:txBody>
          </p:sp>
        </p:grp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C99CAA7A-75C3-4601-BD1A-541F81F9ABEE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537145" y="1962568"/>
            <a:ext cx="6374901" cy="3335897"/>
            <a:chOff x="537145" y="1962568"/>
            <a:chExt cx="6374901" cy="3335897"/>
          </a:xfrm>
        </p:grpSpPr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9190FF90-7AF2-4D3E-9F88-5BCE0600452C}"/>
                </a:ext>
              </a:extLst>
            </p:cNvPr>
            <p:cNvGrpSpPr/>
            <p:nvPr/>
          </p:nvGrpSpPr>
          <p:grpSpPr>
            <a:xfrm>
              <a:off x="537145" y="2661057"/>
              <a:ext cx="2834157" cy="1939088"/>
              <a:chOff x="723909" y="2661057"/>
              <a:chExt cx="3201692" cy="1939088"/>
            </a:xfrm>
          </p:grpSpPr>
          <p:sp>
            <p:nvSpPr>
              <p:cNvPr id="51" name="Rectangle: Rounded Corners 5">
                <a:extLst>
                  <a:ext uri="{FF2B5EF4-FFF2-40B4-BE49-F238E27FC236}">
                    <a16:creationId xmlns:a16="http://schemas.microsoft.com/office/drawing/2014/main" id="{3749FA3E-1FCF-4D7F-933E-11F603825367}"/>
                  </a:ext>
                </a:extLst>
              </p:cNvPr>
              <p:cNvSpPr/>
              <p:nvPr/>
            </p:nvSpPr>
            <p:spPr>
              <a:xfrm>
                <a:off x="1443251" y="4111193"/>
                <a:ext cx="2104692" cy="488952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none" lIns="144000" tIns="0" rIns="0" bIns="0" anchor="ctr">
                <a:normAutofit/>
              </a:bodyPr>
              <a:lstStyle/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altLang="zh-CN" sz="1850">
                    <a:solidFill>
                      <a:schemeClr val="bg1"/>
                    </a:solidFill>
                    <a:latin typeface="Impact" panose="020B0806030902050204" pitchFamily="34" charset="0"/>
                  </a:rPr>
                  <a:t>44%</a:t>
                </a:r>
              </a:p>
            </p:txBody>
          </p:sp>
          <p:sp>
            <p:nvSpPr>
              <p:cNvPr id="52" name="Rectangle: Rounded Corners 6">
                <a:extLst>
                  <a:ext uri="{FF2B5EF4-FFF2-40B4-BE49-F238E27FC236}">
                    <a16:creationId xmlns:a16="http://schemas.microsoft.com/office/drawing/2014/main" id="{56A5AF15-5EEF-452F-A259-61D521C43DFA}"/>
                  </a:ext>
                </a:extLst>
              </p:cNvPr>
              <p:cNvSpPr/>
              <p:nvPr/>
            </p:nvSpPr>
            <p:spPr>
              <a:xfrm>
                <a:off x="723909" y="3636600"/>
                <a:ext cx="2853370" cy="488951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none" lIns="144000" tIns="0" rIns="0" bIns="0" anchor="ctr">
                <a:normAutofit/>
              </a:bodyPr>
              <a:lstStyle/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altLang="zh-CN" sz="1850">
                    <a:solidFill>
                      <a:schemeClr val="bg1"/>
                    </a:solidFill>
                    <a:latin typeface="Impact" panose="020B0806030902050204" pitchFamily="34" charset="0"/>
                  </a:rPr>
                  <a:t>56%</a:t>
                </a:r>
              </a:p>
            </p:txBody>
          </p:sp>
          <p:sp>
            <p:nvSpPr>
              <p:cNvPr id="53" name="Rectangle: Rounded Corners 7">
                <a:extLst>
                  <a:ext uri="{FF2B5EF4-FFF2-40B4-BE49-F238E27FC236}">
                    <a16:creationId xmlns:a16="http://schemas.microsoft.com/office/drawing/2014/main" id="{D090DDC4-2F05-4A66-A604-59C956153E77}"/>
                  </a:ext>
                </a:extLst>
              </p:cNvPr>
              <p:cNvSpPr/>
              <p:nvPr/>
            </p:nvSpPr>
            <p:spPr>
              <a:xfrm>
                <a:off x="1545463" y="3144679"/>
                <a:ext cx="2158444" cy="488951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none" lIns="144000" tIns="0" rIns="0" bIns="0" anchor="ctr">
                <a:normAutofit/>
              </a:bodyPr>
              <a:lstStyle/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altLang="zh-CN" sz="1850">
                    <a:solidFill>
                      <a:schemeClr val="bg1"/>
                    </a:solidFill>
                    <a:latin typeface="Impact" panose="020B0806030902050204" pitchFamily="34" charset="0"/>
                  </a:rPr>
                  <a:t>35%</a:t>
                </a:r>
              </a:p>
            </p:txBody>
          </p:sp>
          <p:sp>
            <p:nvSpPr>
              <p:cNvPr id="54" name="Rectangle: Rounded Corners 8">
                <a:extLst>
                  <a:ext uri="{FF2B5EF4-FFF2-40B4-BE49-F238E27FC236}">
                    <a16:creationId xmlns:a16="http://schemas.microsoft.com/office/drawing/2014/main" id="{DBD930DA-C68A-4FB4-A275-F162AE754E10}"/>
                  </a:ext>
                </a:extLst>
              </p:cNvPr>
              <p:cNvSpPr/>
              <p:nvPr/>
            </p:nvSpPr>
            <p:spPr>
              <a:xfrm>
                <a:off x="2135113" y="2661057"/>
                <a:ext cx="1790488" cy="488951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none" lIns="144000" tIns="0" rIns="0" bIns="0" anchor="ctr">
                <a:normAutofit/>
              </a:bodyPr>
              <a:lstStyle/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altLang="zh-CN" sz="1850">
                    <a:solidFill>
                      <a:schemeClr val="bg1"/>
                    </a:solidFill>
                    <a:latin typeface="Impact" panose="020B0806030902050204" pitchFamily="34" charset="0"/>
                  </a:rPr>
                  <a:t>23%</a:t>
                </a:r>
              </a:p>
            </p:txBody>
          </p:sp>
        </p:grpSp>
        <p:sp>
          <p:nvSpPr>
            <p:cNvPr id="5" name="Freeform: Shape 9">
              <a:extLst>
                <a:ext uri="{FF2B5EF4-FFF2-40B4-BE49-F238E27FC236}">
                  <a16:creationId xmlns:a16="http://schemas.microsoft.com/office/drawing/2014/main" id="{A34D4F52-55B3-4BD3-9F07-AFD997BA15F3}"/>
                </a:ext>
              </a:extLst>
            </p:cNvPr>
            <p:cNvSpPr/>
            <p:nvPr/>
          </p:nvSpPr>
          <p:spPr>
            <a:xfrm>
              <a:off x="2478354" y="1962568"/>
              <a:ext cx="3335896" cy="33358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6D4D8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Freeform: Shape 10">
              <a:extLst>
                <a:ext uri="{FF2B5EF4-FFF2-40B4-BE49-F238E27FC236}">
                  <a16:creationId xmlns:a16="http://schemas.microsoft.com/office/drawing/2014/main" id="{C7270F44-3731-4D47-859C-B8B987E05182}"/>
                </a:ext>
              </a:extLst>
            </p:cNvPr>
            <p:cNvSpPr/>
            <p:nvPr/>
          </p:nvSpPr>
          <p:spPr>
            <a:xfrm>
              <a:off x="2676982" y="2161197"/>
              <a:ext cx="2938660" cy="2938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Freeform: Shape 16">
              <a:extLst>
                <a:ext uri="{FF2B5EF4-FFF2-40B4-BE49-F238E27FC236}">
                  <a16:creationId xmlns:a16="http://schemas.microsoft.com/office/drawing/2014/main" id="{11308B85-0ED0-4B0C-9A8B-63783858093B}"/>
                </a:ext>
              </a:extLst>
            </p:cNvPr>
            <p:cNvSpPr/>
            <p:nvPr/>
          </p:nvSpPr>
          <p:spPr>
            <a:xfrm>
              <a:off x="4881090" y="2197949"/>
              <a:ext cx="122913" cy="122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3175">
              <a:solidFill>
                <a:srgbClr val="85888D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Freeform: Shape 17">
              <a:extLst>
                <a:ext uri="{FF2B5EF4-FFF2-40B4-BE49-F238E27FC236}">
                  <a16:creationId xmlns:a16="http://schemas.microsoft.com/office/drawing/2014/main" id="{844AC335-A6DA-415E-B365-C807107F0F92}"/>
                </a:ext>
              </a:extLst>
            </p:cNvPr>
            <p:cNvSpPr/>
            <p:nvPr/>
          </p:nvSpPr>
          <p:spPr>
            <a:xfrm>
              <a:off x="5000424" y="2006209"/>
              <a:ext cx="894812" cy="241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5931" y="21600"/>
                  </a:lnTo>
                  <a:lnTo>
                    <a:pt x="21600" y="0"/>
                  </a:lnTo>
                </a:path>
              </a:pathLst>
            </a:custGeom>
            <a:ln>
              <a:solidFill>
                <a:srgbClr val="85888D"/>
              </a:solidFill>
              <a:miter lim="400000"/>
              <a:tailEnd type="oval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18">
              <a:extLst>
                <a:ext uri="{FF2B5EF4-FFF2-40B4-BE49-F238E27FC236}">
                  <a16:creationId xmlns:a16="http://schemas.microsoft.com/office/drawing/2014/main" id="{9BF0DD02-BCFB-47E4-8C2D-7A6C82D46030}"/>
                </a:ext>
              </a:extLst>
            </p:cNvPr>
            <p:cNvSpPr/>
            <p:nvPr/>
          </p:nvSpPr>
          <p:spPr>
            <a:xfrm>
              <a:off x="5653310" y="2711604"/>
              <a:ext cx="1044920" cy="205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4617" y="21600"/>
                  </a:lnTo>
                  <a:lnTo>
                    <a:pt x="21600" y="0"/>
                  </a:lnTo>
                </a:path>
              </a:pathLst>
            </a:custGeom>
            <a:ln>
              <a:solidFill>
                <a:srgbClr val="85888D"/>
              </a:solidFill>
              <a:miter lim="400000"/>
              <a:tailEnd type="oval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Straight Connector 24">
              <a:extLst>
                <a:ext uri="{FF2B5EF4-FFF2-40B4-BE49-F238E27FC236}">
                  <a16:creationId xmlns:a16="http://schemas.microsoft.com/office/drawing/2014/main" id="{FA95636D-780E-4D68-A66B-FD75B709B02E}"/>
                </a:ext>
              </a:extLst>
            </p:cNvPr>
            <p:cNvSpPr/>
            <p:nvPr/>
          </p:nvSpPr>
          <p:spPr>
            <a:xfrm>
              <a:off x="5839564" y="3641627"/>
              <a:ext cx="1072482" cy="1"/>
            </a:xfrm>
            <a:prstGeom prst="line">
              <a:avLst/>
            </a:prstGeom>
            <a:ln>
              <a:solidFill>
                <a:srgbClr val="A09FA1"/>
              </a:solidFill>
              <a:miter lim="400000"/>
              <a:tailEnd type="oval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Freeform: Shape 25">
              <a:extLst>
                <a:ext uri="{FF2B5EF4-FFF2-40B4-BE49-F238E27FC236}">
                  <a16:creationId xmlns:a16="http://schemas.microsoft.com/office/drawing/2014/main" id="{CFF04212-25BF-44F4-8067-9D8866DB6A8E}"/>
                </a:ext>
              </a:extLst>
            </p:cNvPr>
            <p:cNvSpPr/>
            <p:nvPr/>
          </p:nvSpPr>
          <p:spPr>
            <a:xfrm>
              <a:off x="5653310" y="4362051"/>
              <a:ext cx="1043100" cy="229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6988" y="0"/>
                  </a:lnTo>
                  <a:lnTo>
                    <a:pt x="21600" y="21600"/>
                  </a:lnTo>
                </a:path>
              </a:pathLst>
            </a:custGeom>
            <a:ln>
              <a:solidFill>
                <a:srgbClr val="A09FA1"/>
              </a:solidFill>
              <a:miter lim="400000"/>
              <a:tailEnd type="oval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Freeform: Shape 26">
              <a:extLst>
                <a:ext uri="{FF2B5EF4-FFF2-40B4-BE49-F238E27FC236}">
                  <a16:creationId xmlns:a16="http://schemas.microsoft.com/office/drawing/2014/main" id="{7970A6BC-896B-4B85-9CE7-B8D2F9B898C4}"/>
                </a:ext>
              </a:extLst>
            </p:cNvPr>
            <p:cNvSpPr/>
            <p:nvPr/>
          </p:nvSpPr>
          <p:spPr>
            <a:xfrm>
              <a:off x="5028455" y="4973940"/>
              <a:ext cx="1042006" cy="1793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8633" y="0"/>
                  </a:lnTo>
                  <a:lnTo>
                    <a:pt x="21600" y="21600"/>
                  </a:lnTo>
                </a:path>
              </a:pathLst>
            </a:custGeom>
            <a:ln>
              <a:solidFill>
                <a:srgbClr val="85888D"/>
              </a:solidFill>
              <a:miter lim="400000"/>
              <a:tailEnd type="oval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27">
              <a:extLst>
                <a:ext uri="{FF2B5EF4-FFF2-40B4-BE49-F238E27FC236}">
                  <a16:creationId xmlns:a16="http://schemas.microsoft.com/office/drawing/2014/main" id="{140A73A5-2F9A-4E15-B09A-6F875873D587}"/>
                </a:ext>
              </a:extLst>
            </p:cNvPr>
            <p:cNvSpPr/>
            <p:nvPr/>
          </p:nvSpPr>
          <p:spPr>
            <a:xfrm>
              <a:off x="5492041" y="2844073"/>
              <a:ext cx="122914" cy="122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3175">
              <a:solidFill>
                <a:srgbClr val="85888D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Freeform: Shape 28">
              <a:extLst>
                <a:ext uri="{FF2B5EF4-FFF2-40B4-BE49-F238E27FC236}">
                  <a16:creationId xmlns:a16="http://schemas.microsoft.com/office/drawing/2014/main" id="{A1955D76-7920-42CB-8F3D-92BEA9821446}"/>
                </a:ext>
              </a:extLst>
            </p:cNvPr>
            <p:cNvSpPr/>
            <p:nvPr/>
          </p:nvSpPr>
          <p:spPr>
            <a:xfrm>
              <a:off x="5666199" y="3580167"/>
              <a:ext cx="122914" cy="12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3175">
              <a:solidFill>
                <a:srgbClr val="85888D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29">
              <a:extLst>
                <a:ext uri="{FF2B5EF4-FFF2-40B4-BE49-F238E27FC236}">
                  <a16:creationId xmlns:a16="http://schemas.microsoft.com/office/drawing/2014/main" id="{3D273FBF-7D02-45F2-9030-661A2A000AE7}"/>
                </a:ext>
              </a:extLst>
            </p:cNvPr>
            <p:cNvSpPr/>
            <p:nvPr/>
          </p:nvSpPr>
          <p:spPr>
            <a:xfrm>
              <a:off x="5492041" y="4296857"/>
              <a:ext cx="122914" cy="12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3175">
              <a:solidFill>
                <a:srgbClr val="85888D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30">
              <a:extLst>
                <a:ext uri="{FF2B5EF4-FFF2-40B4-BE49-F238E27FC236}">
                  <a16:creationId xmlns:a16="http://schemas.microsoft.com/office/drawing/2014/main" id="{621389C5-E1EF-4168-B113-553AAE636426}"/>
                </a:ext>
              </a:extLst>
            </p:cNvPr>
            <p:cNvSpPr/>
            <p:nvPr/>
          </p:nvSpPr>
          <p:spPr>
            <a:xfrm>
              <a:off x="4881090" y="4924884"/>
              <a:ext cx="122913" cy="12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3175">
              <a:solidFill>
                <a:srgbClr val="85888D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7" name="Group 2">
              <a:extLst>
                <a:ext uri="{FF2B5EF4-FFF2-40B4-BE49-F238E27FC236}">
                  <a16:creationId xmlns:a16="http://schemas.microsoft.com/office/drawing/2014/main" id="{B5FF3DF8-AF1C-4EB8-9BA4-FBD6310DCB6A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747626" y="2419694"/>
              <a:ext cx="2795748" cy="2368216"/>
              <a:chOff x="2884" y="1335"/>
              <a:chExt cx="1916" cy="1623"/>
            </a:xfrm>
            <a:solidFill>
              <a:schemeClr val="bg1">
                <a:lumMod val="75000"/>
              </a:schemeClr>
            </a:solidFill>
          </p:grpSpPr>
          <p:sp>
            <p:nvSpPr>
              <p:cNvPr id="28" name="Freeform: Shape 15">
                <a:extLst>
                  <a:ext uri="{FF2B5EF4-FFF2-40B4-BE49-F238E27FC236}">
                    <a16:creationId xmlns:a16="http://schemas.microsoft.com/office/drawing/2014/main" id="{621DD9AE-F4C1-4509-91CD-529C7842A0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8" y="1613"/>
                <a:ext cx="982" cy="1345"/>
              </a:xfrm>
              <a:custGeom>
                <a:avLst/>
                <a:gdLst>
                  <a:gd name="T0" fmla="*/ 194 w 472"/>
                  <a:gd name="T1" fmla="*/ 274 h 647"/>
                  <a:gd name="T2" fmla="*/ 236 w 472"/>
                  <a:gd name="T3" fmla="*/ 252 h 647"/>
                  <a:gd name="T4" fmla="*/ 203 w 472"/>
                  <a:gd name="T5" fmla="*/ 228 h 647"/>
                  <a:gd name="T6" fmla="*/ 181 w 472"/>
                  <a:gd name="T7" fmla="*/ 238 h 647"/>
                  <a:gd name="T8" fmla="*/ 150 w 472"/>
                  <a:gd name="T9" fmla="*/ 192 h 647"/>
                  <a:gd name="T10" fmla="*/ 146 w 472"/>
                  <a:gd name="T11" fmla="*/ 211 h 647"/>
                  <a:gd name="T12" fmla="*/ 102 w 472"/>
                  <a:gd name="T13" fmla="*/ 197 h 647"/>
                  <a:gd name="T14" fmla="*/ 72 w 472"/>
                  <a:gd name="T15" fmla="*/ 225 h 647"/>
                  <a:gd name="T16" fmla="*/ 37 w 472"/>
                  <a:gd name="T17" fmla="*/ 204 h 647"/>
                  <a:gd name="T18" fmla="*/ 68 w 472"/>
                  <a:gd name="T19" fmla="*/ 173 h 647"/>
                  <a:gd name="T20" fmla="*/ 105 w 472"/>
                  <a:gd name="T21" fmla="*/ 134 h 647"/>
                  <a:gd name="T22" fmla="*/ 164 w 472"/>
                  <a:gd name="T23" fmla="*/ 125 h 647"/>
                  <a:gd name="T24" fmla="*/ 192 w 472"/>
                  <a:gd name="T25" fmla="*/ 89 h 647"/>
                  <a:gd name="T26" fmla="*/ 195 w 472"/>
                  <a:gd name="T27" fmla="*/ 84 h 647"/>
                  <a:gd name="T28" fmla="*/ 189 w 472"/>
                  <a:gd name="T29" fmla="*/ 42 h 647"/>
                  <a:gd name="T30" fmla="*/ 161 w 472"/>
                  <a:gd name="T31" fmla="*/ 81 h 647"/>
                  <a:gd name="T32" fmla="*/ 139 w 472"/>
                  <a:gd name="T33" fmla="*/ 104 h 647"/>
                  <a:gd name="T34" fmla="*/ 115 w 472"/>
                  <a:gd name="T35" fmla="*/ 63 h 647"/>
                  <a:gd name="T36" fmla="*/ 182 w 472"/>
                  <a:gd name="T37" fmla="*/ 6 h 647"/>
                  <a:gd name="T38" fmla="*/ 267 w 472"/>
                  <a:gd name="T39" fmla="*/ 25 h 647"/>
                  <a:gd name="T40" fmla="*/ 289 w 472"/>
                  <a:gd name="T41" fmla="*/ 20 h 647"/>
                  <a:gd name="T42" fmla="*/ 338 w 472"/>
                  <a:gd name="T43" fmla="*/ 19 h 647"/>
                  <a:gd name="T44" fmla="*/ 409 w 472"/>
                  <a:gd name="T45" fmla="*/ 37 h 647"/>
                  <a:gd name="T46" fmla="*/ 449 w 472"/>
                  <a:gd name="T47" fmla="*/ 364 h 647"/>
                  <a:gd name="T48" fmla="*/ 427 w 472"/>
                  <a:gd name="T49" fmla="*/ 394 h 647"/>
                  <a:gd name="T50" fmla="*/ 400 w 472"/>
                  <a:gd name="T51" fmla="*/ 335 h 647"/>
                  <a:gd name="T52" fmla="*/ 348 w 472"/>
                  <a:gd name="T53" fmla="*/ 323 h 647"/>
                  <a:gd name="T54" fmla="*/ 316 w 472"/>
                  <a:gd name="T55" fmla="*/ 374 h 647"/>
                  <a:gd name="T56" fmla="*/ 260 w 472"/>
                  <a:gd name="T57" fmla="*/ 329 h 647"/>
                  <a:gd name="T58" fmla="*/ 255 w 472"/>
                  <a:gd name="T59" fmla="*/ 359 h 647"/>
                  <a:gd name="T60" fmla="*/ 302 w 472"/>
                  <a:gd name="T61" fmla="*/ 389 h 647"/>
                  <a:gd name="T62" fmla="*/ 259 w 472"/>
                  <a:gd name="T63" fmla="*/ 492 h 647"/>
                  <a:gd name="T64" fmla="*/ 232 w 472"/>
                  <a:gd name="T65" fmla="*/ 583 h 647"/>
                  <a:gd name="T66" fmla="*/ 153 w 472"/>
                  <a:gd name="T67" fmla="*/ 641 h 647"/>
                  <a:gd name="T68" fmla="*/ 136 w 472"/>
                  <a:gd name="T69" fmla="*/ 532 h 647"/>
                  <a:gd name="T70" fmla="*/ 85 w 472"/>
                  <a:gd name="T71" fmla="*/ 417 h 647"/>
                  <a:gd name="T72" fmla="*/ 8 w 472"/>
                  <a:gd name="T73" fmla="*/ 383 h 647"/>
                  <a:gd name="T74" fmla="*/ 20 w 472"/>
                  <a:gd name="T75" fmla="*/ 298 h 647"/>
                  <a:gd name="T76" fmla="*/ 53 w 472"/>
                  <a:gd name="T77" fmla="*/ 245 h 647"/>
                  <a:gd name="T78" fmla="*/ 125 w 472"/>
                  <a:gd name="T79" fmla="*/ 243 h 647"/>
                  <a:gd name="T80" fmla="*/ 297 w 472"/>
                  <a:gd name="T81" fmla="*/ 190 h 647"/>
                  <a:gd name="T82" fmla="*/ 305 w 472"/>
                  <a:gd name="T83" fmla="*/ 232 h 647"/>
                  <a:gd name="T84" fmla="*/ 332 w 472"/>
                  <a:gd name="T85" fmla="*/ 234 h 647"/>
                  <a:gd name="T86" fmla="*/ 311 w 472"/>
                  <a:gd name="T87" fmla="*/ 182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72" h="647">
                    <a:moveTo>
                      <a:pt x="166" y="279"/>
                    </a:moveTo>
                    <a:cubicBezTo>
                      <a:pt x="167" y="266"/>
                      <a:pt x="173" y="267"/>
                      <a:pt x="180" y="271"/>
                    </a:cubicBezTo>
                    <a:cubicBezTo>
                      <a:pt x="184" y="273"/>
                      <a:pt x="189" y="273"/>
                      <a:pt x="194" y="274"/>
                    </a:cubicBezTo>
                    <a:cubicBezTo>
                      <a:pt x="202" y="276"/>
                      <a:pt x="210" y="276"/>
                      <a:pt x="217" y="278"/>
                    </a:cubicBezTo>
                    <a:cubicBezTo>
                      <a:pt x="226" y="280"/>
                      <a:pt x="233" y="276"/>
                      <a:pt x="236" y="271"/>
                    </a:cubicBezTo>
                    <a:cubicBezTo>
                      <a:pt x="239" y="266"/>
                      <a:pt x="238" y="257"/>
                      <a:pt x="236" y="252"/>
                    </a:cubicBezTo>
                    <a:cubicBezTo>
                      <a:pt x="234" y="248"/>
                      <a:pt x="227" y="247"/>
                      <a:pt x="222" y="245"/>
                    </a:cubicBezTo>
                    <a:cubicBezTo>
                      <a:pt x="222" y="245"/>
                      <a:pt x="221" y="245"/>
                      <a:pt x="220" y="245"/>
                    </a:cubicBezTo>
                    <a:cubicBezTo>
                      <a:pt x="203" y="245"/>
                      <a:pt x="203" y="246"/>
                      <a:pt x="203" y="228"/>
                    </a:cubicBezTo>
                    <a:cubicBezTo>
                      <a:pt x="203" y="219"/>
                      <a:pt x="197" y="214"/>
                      <a:pt x="189" y="217"/>
                    </a:cubicBezTo>
                    <a:cubicBezTo>
                      <a:pt x="186" y="219"/>
                      <a:pt x="183" y="224"/>
                      <a:pt x="182" y="228"/>
                    </a:cubicBezTo>
                    <a:cubicBezTo>
                      <a:pt x="181" y="230"/>
                      <a:pt x="181" y="234"/>
                      <a:pt x="181" y="238"/>
                    </a:cubicBezTo>
                    <a:cubicBezTo>
                      <a:pt x="171" y="233"/>
                      <a:pt x="165" y="228"/>
                      <a:pt x="165" y="217"/>
                    </a:cubicBezTo>
                    <a:cubicBezTo>
                      <a:pt x="165" y="212"/>
                      <a:pt x="161" y="208"/>
                      <a:pt x="159" y="204"/>
                    </a:cubicBezTo>
                    <a:cubicBezTo>
                      <a:pt x="156" y="200"/>
                      <a:pt x="153" y="196"/>
                      <a:pt x="150" y="192"/>
                    </a:cubicBezTo>
                    <a:cubicBezTo>
                      <a:pt x="147" y="190"/>
                      <a:pt x="144" y="189"/>
                      <a:pt x="141" y="187"/>
                    </a:cubicBezTo>
                    <a:cubicBezTo>
                      <a:pt x="139" y="191"/>
                      <a:pt x="136" y="196"/>
                      <a:pt x="137" y="200"/>
                    </a:cubicBezTo>
                    <a:cubicBezTo>
                      <a:pt x="138" y="204"/>
                      <a:pt x="143" y="208"/>
                      <a:pt x="146" y="211"/>
                    </a:cubicBezTo>
                    <a:cubicBezTo>
                      <a:pt x="147" y="212"/>
                      <a:pt x="148" y="214"/>
                      <a:pt x="147" y="217"/>
                    </a:cubicBezTo>
                    <a:cubicBezTo>
                      <a:pt x="144" y="214"/>
                      <a:pt x="139" y="211"/>
                      <a:pt x="136" y="207"/>
                    </a:cubicBezTo>
                    <a:cubicBezTo>
                      <a:pt x="127" y="195"/>
                      <a:pt x="116" y="192"/>
                      <a:pt x="102" y="197"/>
                    </a:cubicBezTo>
                    <a:cubicBezTo>
                      <a:pt x="98" y="198"/>
                      <a:pt x="95" y="202"/>
                      <a:pt x="92" y="204"/>
                    </a:cubicBezTo>
                    <a:cubicBezTo>
                      <a:pt x="87" y="208"/>
                      <a:pt x="83" y="212"/>
                      <a:pt x="78" y="214"/>
                    </a:cubicBezTo>
                    <a:cubicBezTo>
                      <a:pt x="72" y="216"/>
                      <a:pt x="72" y="220"/>
                      <a:pt x="72" y="225"/>
                    </a:cubicBezTo>
                    <a:cubicBezTo>
                      <a:pt x="70" y="238"/>
                      <a:pt x="64" y="242"/>
                      <a:pt x="52" y="236"/>
                    </a:cubicBezTo>
                    <a:cubicBezTo>
                      <a:pt x="47" y="233"/>
                      <a:pt x="39" y="231"/>
                      <a:pt x="38" y="228"/>
                    </a:cubicBezTo>
                    <a:cubicBezTo>
                      <a:pt x="35" y="221"/>
                      <a:pt x="36" y="212"/>
                      <a:pt x="37" y="204"/>
                    </a:cubicBezTo>
                    <a:cubicBezTo>
                      <a:pt x="37" y="201"/>
                      <a:pt x="42" y="198"/>
                      <a:pt x="46" y="196"/>
                    </a:cubicBezTo>
                    <a:cubicBezTo>
                      <a:pt x="49" y="195"/>
                      <a:pt x="52" y="195"/>
                      <a:pt x="55" y="195"/>
                    </a:cubicBezTo>
                    <a:cubicBezTo>
                      <a:pt x="74" y="191"/>
                      <a:pt x="74" y="190"/>
                      <a:pt x="68" y="173"/>
                    </a:cubicBezTo>
                    <a:cubicBezTo>
                      <a:pt x="67" y="170"/>
                      <a:pt x="68" y="165"/>
                      <a:pt x="71" y="163"/>
                    </a:cubicBezTo>
                    <a:cubicBezTo>
                      <a:pt x="80" y="153"/>
                      <a:pt x="89" y="145"/>
                      <a:pt x="99" y="136"/>
                    </a:cubicBezTo>
                    <a:cubicBezTo>
                      <a:pt x="101" y="135"/>
                      <a:pt x="103" y="134"/>
                      <a:pt x="105" y="134"/>
                    </a:cubicBezTo>
                    <a:cubicBezTo>
                      <a:pt x="116" y="134"/>
                      <a:pt x="119" y="129"/>
                      <a:pt x="120" y="119"/>
                    </a:cubicBezTo>
                    <a:cubicBezTo>
                      <a:pt x="120" y="116"/>
                      <a:pt x="121" y="112"/>
                      <a:pt x="122" y="108"/>
                    </a:cubicBezTo>
                    <a:cubicBezTo>
                      <a:pt x="130" y="130"/>
                      <a:pt x="149" y="121"/>
                      <a:pt x="164" y="125"/>
                    </a:cubicBezTo>
                    <a:cubicBezTo>
                      <a:pt x="166" y="125"/>
                      <a:pt x="171" y="120"/>
                      <a:pt x="173" y="117"/>
                    </a:cubicBezTo>
                    <a:cubicBezTo>
                      <a:pt x="175" y="112"/>
                      <a:pt x="175" y="107"/>
                      <a:pt x="176" y="102"/>
                    </a:cubicBezTo>
                    <a:cubicBezTo>
                      <a:pt x="190" y="105"/>
                      <a:pt x="190" y="105"/>
                      <a:pt x="192" y="89"/>
                    </a:cubicBezTo>
                    <a:cubicBezTo>
                      <a:pt x="195" y="89"/>
                      <a:pt x="198" y="88"/>
                      <a:pt x="202" y="87"/>
                    </a:cubicBezTo>
                    <a:cubicBezTo>
                      <a:pt x="202" y="87"/>
                      <a:pt x="202" y="86"/>
                      <a:pt x="202" y="85"/>
                    </a:cubicBezTo>
                    <a:cubicBezTo>
                      <a:pt x="199" y="85"/>
                      <a:pt x="197" y="85"/>
                      <a:pt x="195" y="84"/>
                    </a:cubicBezTo>
                    <a:cubicBezTo>
                      <a:pt x="190" y="82"/>
                      <a:pt x="183" y="81"/>
                      <a:pt x="181" y="77"/>
                    </a:cubicBezTo>
                    <a:cubicBezTo>
                      <a:pt x="178" y="71"/>
                      <a:pt x="178" y="63"/>
                      <a:pt x="184" y="56"/>
                    </a:cubicBezTo>
                    <a:cubicBezTo>
                      <a:pt x="187" y="53"/>
                      <a:pt x="190" y="46"/>
                      <a:pt x="189" y="42"/>
                    </a:cubicBezTo>
                    <a:cubicBezTo>
                      <a:pt x="187" y="35"/>
                      <a:pt x="182" y="35"/>
                      <a:pt x="177" y="42"/>
                    </a:cubicBezTo>
                    <a:cubicBezTo>
                      <a:pt x="172" y="50"/>
                      <a:pt x="166" y="59"/>
                      <a:pt x="161" y="68"/>
                    </a:cubicBezTo>
                    <a:cubicBezTo>
                      <a:pt x="159" y="71"/>
                      <a:pt x="160" y="77"/>
                      <a:pt x="161" y="81"/>
                    </a:cubicBezTo>
                    <a:cubicBezTo>
                      <a:pt x="163" y="87"/>
                      <a:pt x="163" y="91"/>
                      <a:pt x="157" y="95"/>
                    </a:cubicBezTo>
                    <a:cubicBezTo>
                      <a:pt x="152" y="99"/>
                      <a:pt x="148" y="104"/>
                      <a:pt x="142" y="110"/>
                    </a:cubicBezTo>
                    <a:cubicBezTo>
                      <a:pt x="141" y="108"/>
                      <a:pt x="140" y="106"/>
                      <a:pt x="139" y="104"/>
                    </a:cubicBezTo>
                    <a:cubicBezTo>
                      <a:pt x="136" y="94"/>
                      <a:pt x="130" y="91"/>
                      <a:pt x="120" y="91"/>
                    </a:cubicBezTo>
                    <a:cubicBezTo>
                      <a:pt x="110" y="91"/>
                      <a:pt x="110" y="82"/>
                      <a:pt x="109" y="75"/>
                    </a:cubicBezTo>
                    <a:cubicBezTo>
                      <a:pt x="108" y="72"/>
                      <a:pt x="112" y="66"/>
                      <a:pt x="115" y="63"/>
                    </a:cubicBezTo>
                    <a:cubicBezTo>
                      <a:pt x="127" y="53"/>
                      <a:pt x="140" y="44"/>
                      <a:pt x="152" y="34"/>
                    </a:cubicBezTo>
                    <a:cubicBezTo>
                      <a:pt x="153" y="33"/>
                      <a:pt x="153" y="32"/>
                      <a:pt x="154" y="31"/>
                    </a:cubicBezTo>
                    <a:cubicBezTo>
                      <a:pt x="156" y="14"/>
                      <a:pt x="170" y="10"/>
                      <a:pt x="182" y="6"/>
                    </a:cubicBezTo>
                    <a:cubicBezTo>
                      <a:pt x="193" y="2"/>
                      <a:pt x="206" y="0"/>
                      <a:pt x="217" y="3"/>
                    </a:cubicBezTo>
                    <a:cubicBezTo>
                      <a:pt x="230" y="7"/>
                      <a:pt x="243" y="12"/>
                      <a:pt x="256" y="14"/>
                    </a:cubicBezTo>
                    <a:cubicBezTo>
                      <a:pt x="260" y="15"/>
                      <a:pt x="264" y="22"/>
                      <a:pt x="267" y="25"/>
                    </a:cubicBezTo>
                    <a:cubicBezTo>
                      <a:pt x="271" y="29"/>
                      <a:pt x="275" y="33"/>
                      <a:pt x="279" y="36"/>
                    </a:cubicBezTo>
                    <a:cubicBezTo>
                      <a:pt x="282" y="32"/>
                      <a:pt x="285" y="27"/>
                      <a:pt x="288" y="23"/>
                    </a:cubicBezTo>
                    <a:cubicBezTo>
                      <a:pt x="288" y="22"/>
                      <a:pt x="289" y="21"/>
                      <a:pt x="289" y="20"/>
                    </a:cubicBezTo>
                    <a:cubicBezTo>
                      <a:pt x="290" y="20"/>
                      <a:pt x="291" y="20"/>
                      <a:pt x="291" y="20"/>
                    </a:cubicBezTo>
                    <a:cubicBezTo>
                      <a:pt x="299" y="34"/>
                      <a:pt x="299" y="34"/>
                      <a:pt x="311" y="24"/>
                    </a:cubicBezTo>
                    <a:cubicBezTo>
                      <a:pt x="319" y="18"/>
                      <a:pt x="327" y="14"/>
                      <a:pt x="338" y="19"/>
                    </a:cubicBezTo>
                    <a:cubicBezTo>
                      <a:pt x="342" y="21"/>
                      <a:pt x="350" y="19"/>
                      <a:pt x="354" y="16"/>
                    </a:cubicBezTo>
                    <a:cubicBezTo>
                      <a:pt x="367" y="8"/>
                      <a:pt x="378" y="7"/>
                      <a:pt x="390" y="16"/>
                    </a:cubicBezTo>
                    <a:cubicBezTo>
                      <a:pt x="397" y="22"/>
                      <a:pt x="404" y="29"/>
                      <a:pt x="409" y="37"/>
                    </a:cubicBezTo>
                    <a:cubicBezTo>
                      <a:pt x="454" y="115"/>
                      <a:pt x="472" y="200"/>
                      <a:pt x="467" y="290"/>
                    </a:cubicBezTo>
                    <a:cubicBezTo>
                      <a:pt x="466" y="308"/>
                      <a:pt x="463" y="325"/>
                      <a:pt x="460" y="342"/>
                    </a:cubicBezTo>
                    <a:cubicBezTo>
                      <a:pt x="458" y="349"/>
                      <a:pt x="454" y="357"/>
                      <a:pt x="449" y="364"/>
                    </a:cubicBezTo>
                    <a:cubicBezTo>
                      <a:pt x="442" y="374"/>
                      <a:pt x="440" y="384"/>
                      <a:pt x="442" y="396"/>
                    </a:cubicBezTo>
                    <a:cubicBezTo>
                      <a:pt x="443" y="401"/>
                      <a:pt x="443" y="405"/>
                      <a:pt x="444" y="411"/>
                    </a:cubicBezTo>
                    <a:cubicBezTo>
                      <a:pt x="433" y="408"/>
                      <a:pt x="429" y="403"/>
                      <a:pt x="427" y="394"/>
                    </a:cubicBezTo>
                    <a:cubicBezTo>
                      <a:pt x="424" y="384"/>
                      <a:pt x="419" y="375"/>
                      <a:pt x="415" y="365"/>
                    </a:cubicBezTo>
                    <a:cubicBezTo>
                      <a:pt x="414" y="362"/>
                      <a:pt x="412" y="358"/>
                      <a:pt x="412" y="354"/>
                    </a:cubicBezTo>
                    <a:cubicBezTo>
                      <a:pt x="411" y="345"/>
                      <a:pt x="410" y="338"/>
                      <a:pt x="400" y="335"/>
                    </a:cubicBezTo>
                    <a:cubicBezTo>
                      <a:pt x="396" y="334"/>
                      <a:pt x="393" y="327"/>
                      <a:pt x="391" y="323"/>
                    </a:cubicBezTo>
                    <a:cubicBezTo>
                      <a:pt x="385" y="309"/>
                      <a:pt x="369" y="301"/>
                      <a:pt x="356" y="308"/>
                    </a:cubicBezTo>
                    <a:cubicBezTo>
                      <a:pt x="352" y="310"/>
                      <a:pt x="349" y="318"/>
                      <a:pt x="348" y="323"/>
                    </a:cubicBezTo>
                    <a:cubicBezTo>
                      <a:pt x="347" y="332"/>
                      <a:pt x="348" y="340"/>
                      <a:pt x="338" y="345"/>
                    </a:cubicBezTo>
                    <a:cubicBezTo>
                      <a:pt x="336" y="346"/>
                      <a:pt x="336" y="353"/>
                      <a:pt x="334" y="354"/>
                    </a:cubicBezTo>
                    <a:cubicBezTo>
                      <a:pt x="324" y="357"/>
                      <a:pt x="323" y="370"/>
                      <a:pt x="316" y="374"/>
                    </a:cubicBezTo>
                    <a:cubicBezTo>
                      <a:pt x="305" y="379"/>
                      <a:pt x="294" y="383"/>
                      <a:pt x="282" y="376"/>
                    </a:cubicBezTo>
                    <a:cubicBezTo>
                      <a:pt x="280" y="374"/>
                      <a:pt x="278" y="371"/>
                      <a:pt x="277" y="369"/>
                    </a:cubicBezTo>
                    <a:cubicBezTo>
                      <a:pt x="271" y="356"/>
                      <a:pt x="266" y="342"/>
                      <a:pt x="260" y="329"/>
                    </a:cubicBezTo>
                    <a:cubicBezTo>
                      <a:pt x="256" y="320"/>
                      <a:pt x="251" y="313"/>
                      <a:pt x="246" y="305"/>
                    </a:cubicBezTo>
                    <a:cubicBezTo>
                      <a:pt x="243" y="302"/>
                      <a:pt x="240" y="299"/>
                      <a:pt x="236" y="296"/>
                    </a:cubicBezTo>
                    <a:cubicBezTo>
                      <a:pt x="243" y="317"/>
                      <a:pt x="241" y="340"/>
                      <a:pt x="255" y="359"/>
                    </a:cubicBezTo>
                    <a:cubicBezTo>
                      <a:pt x="262" y="367"/>
                      <a:pt x="266" y="377"/>
                      <a:pt x="277" y="380"/>
                    </a:cubicBezTo>
                    <a:cubicBezTo>
                      <a:pt x="278" y="380"/>
                      <a:pt x="279" y="381"/>
                      <a:pt x="280" y="382"/>
                    </a:cubicBezTo>
                    <a:cubicBezTo>
                      <a:pt x="284" y="394"/>
                      <a:pt x="292" y="392"/>
                      <a:pt x="302" y="389"/>
                    </a:cubicBezTo>
                    <a:cubicBezTo>
                      <a:pt x="309" y="387"/>
                      <a:pt x="314" y="392"/>
                      <a:pt x="311" y="398"/>
                    </a:cubicBezTo>
                    <a:cubicBezTo>
                      <a:pt x="301" y="417"/>
                      <a:pt x="291" y="434"/>
                      <a:pt x="281" y="452"/>
                    </a:cubicBezTo>
                    <a:cubicBezTo>
                      <a:pt x="274" y="466"/>
                      <a:pt x="266" y="478"/>
                      <a:pt x="259" y="492"/>
                    </a:cubicBezTo>
                    <a:cubicBezTo>
                      <a:pt x="257" y="495"/>
                      <a:pt x="259" y="501"/>
                      <a:pt x="260" y="506"/>
                    </a:cubicBezTo>
                    <a:cubicBezTo>
                      <a:pt x="263" y="522"/>
                      <a:pt x="266" y="539"/>
                      <a:pt x="251" y="551"/>
                    </a:cubicBezTo>
                    <a:cubicBezTo>
                      <a:pt x="241" y="560"/>
                      <a:pt x="237" y="571"/>
                      <a:pt x="232" y="583"/>
                    </a:cubicBezTo>
                    <a:cubicBezTo>
                      <a:pt x="223" y="603"/>
                      <a:pt x="214" y="623"/>
                      <a:pt x="196" y="638"/>
                    </a:cubicBezTo>
                    <a:cubicBezTo>
                      <a:pt x="185" y="647"/>
                      <a:pt x="172" y="645"/>
                      <a:pt x="160" y="646"/>
                    </a:cubicBezTo>
                    <a:cubicBezTo>
                      <a:pt x="158" y="646"/>
                      <a:pt x="155" y="643"/>
                      <a:pt x="153" y="641"/>
                    </a:cubicBezTo>
                    <a:cubicBezTo>
                      <a:pt x="152" y="639"/>
                      <a:pt x="151" y="636"/>
                      <a:pt x="151" y="634"/>
                    </a:cubicBezTo>
                    <a:cubicBezTo>
                      <a:pt x="145" y="604"/>
                      <a:pt x="140" y="575"/>
                      <a:pt x="135" y="545"/>
                    </a:cubicBezTo>
                    <a:cubicBezTo>
                      <a:pt x="134" y="541"/>
                      <a:pt x="134" y="535"/>
                      <a:pt x="136" y="532"/>
                    </a:cubicBezTo>
                    <a:cubicBezTo>
                      <a:pt x="149" y="512"/>
                      <a:pt x="141" y="492"/>
                      <a:pt x="134" y="473"/>
                    </a:cubicBezTo>
                    <a:cubicBezTo>
                      <a:pt x="130" y="462"/>
                      <a:pt x="126" y="452"/>
                      <a:pt x="124" y="441"/>
                    </a:cubicBezTo>
                    <a:cubicBezTo>
                      <a:pt x="120" y="422"/>
                      <a:pt x="102" y="414"/>
                      <a:pt x="85" y="417"/>
                    </a:cubicBezTo>
                    <a:cubicBezTo>
                      <a:pt x="75" y="420"/>
                      <a:pt x="64" y="422"/>
                      <a:pt x="54" y="423"/>
                    </a:cubicBezTo>
                    <a:cubicBezTo>
                      <a:pt x="42" y="425"/>
                      <a:pt x="34" y="418"/>
                      <a:pt x="28" y="409"/>
                    </a:cubicBezTo>
                    <a:cubicBezTo>
                      <a:pt x="21" y="401"/>
                      <a:pt x="14" y="392"/>
                      <a:pt x="8" y="383"/>
                    </a:cubicBezTo>
                    <a:cubicBezTo>
                      <a:pt x="5" y="378"/>
                      <a:pt x="2" y="372"/>
                      <a:pt x="1" y="366"/>
                    </a:cubicBezTo>
                    <a:cubicBezTo>
                      <a:pt x="0" y="355"/>
                      <a:pt x="1" y="345"/>
                      <a:pt x="1" y="334"/>
                    </a:cubicBezTo>
                    <a:cubicBezTo>
                      <a:pt x="1" y="319"/>
                      <a:pt x="7" y="307"/>
                      <a:pt x="20" y="298"/>
                    </a:cubicBezTo>
                    <a:cubicBezTo>
                      <a:pt x="28" y="292"/>
                      <a:pt x="34" y="285"/>
                      <a:pt x="33" y="273"/>
                    </a:cubicBezTo>
                    <a:cubicBezTo>
                      <a:pt x="33" y="270"/>
                      <a:pt x="35" y="266"/>
                      <a:pt x="37" y="263"/>
                    </a:cubicBezTo>
                    <a:cubicBezTo>
                      <a:pt x="42" y="257"/>
                      <a:pt x="47" y="252"/>
                      <a:pt x="53" y="245"/>
                    </a:cubicBezTo>
                    <a:cubicBezTo>
                      <a:pt x="60" y="253"/>
                      <a:pt x="68" y="247"/>
                      <a:pt x="74" y="243"/>
                    </a:cubicBezTo>
                    <a:cubicBezTo>
                      <a:pt x="87" y="234"/>
                      <a:pt x="102" y="233"/>
                      <a:pt x="117" y="236"/>
                    </a:cubicBezTo>
                    <a:cubicBezTo>
                      <a:pt x="120" y="236"/>
                      <a:pt x="125" y="241"/>
                      <a:pt x="125" y="243"/>
                    </a:cubicBezTo>
                    <a:cubicBezTo>
                      <a:pt x="123" y="258"/>
                      <a:pt x="129" y="266"/>
                      <a:pt x="144" y="268"/>
                    </a:cubicBezTo>
                    <a:cubicBezTo>
                      <a:pt x="151" y="270"/>
                      <a:pt x="157" y="275"/>
                      <a:pt x="166" y="279"/>
                    </a:cubicBezTo>
                    <a:close/>
                    <a:moveTo>
                      <a:pt x="297" y="190"/>
                    </a:moveTo>
                    <a:cubicBezTo>
                      <a:pt x="294" y="188"/>
                      <a:pt x="291" y="186"/>
                      <a:pt x="287" y="184"/>
                    </a:cubicBezTo>
                    <a:cubicBezTo>
                      <a:pt x="289" y="190"/>
                      <a:pt x="289" y="193"/>
                      <a:pt x="291" y="196"/>
                    </a:cubicBezTo>
                    <a:cubicBezTo>
                      <a:pt x="297" y="208"/>
                      <a:pt x="304" y="218"/>
                      <a:pt x="305" y="232"/>
                    </a:cubicBezTo>
                    <a:cubicBezTo>
                      <a:pt x="306" y="239"/>
                      <a:pt x="313" y="242"/>
                      <a:pt x="320" y="241"/>
                    </a:cubicBezTo>
                    <a:cubicBezTo>
                      <a:pt x="328" y="241"/>
                      <a:pt x="335" y="240"/>
                      <a:pt x="345" y="239"/>
                    </a:cubicBezTo>
                    <a:cubicBezTo>
                      <a:pt x="340" y="237"/>
                      <a:pt x="337" y="235"/>
                      <a:pt x="332" y="234"/>
                    </a:cubicBezTo>
                    <a:cubicBezTo>
                      <a:pt x="326" y="232"/>
                      <a:pt x="321" y="230"/>
                      <a:pt x="320" y="222"/>
                    </a:cubicBezTo>
                    <a:cubicBezTo>
                      <a:pt x="318" y="212"/>
                      <a:pt x="316" y="202"/>
                      <a:pt x="314" y="191"/>
                    </a:cubicBezTo>
                    <a:cubicBezTo>
                      <a:pt x="314" y="188"/>
                      <a:pt x="312" y="185"/>
                      <a:pt x="311" y="182"/>
                    </a:cubicBezTo>
                    <a:cubicBezTo>
                      <a:pt x="308" y="183"/>
                      <a:pt x="305" y="184"/>
                      <a:pt x="301" y="185"/>
                    </a:cubicBezTo>
                    <a:cubicBezTo>
                      <a:pt x="300" y="186"/>
                      <a:pt x="299" y="188"/>
                      <a:pt x="297" y="19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Freeform: Shape 31">
                <a:extLst>
                  <a:ext uri="{FF2B5EF4-FFF2-40B4-BE49-F238E27FC236}">
                    <a16:creationId xmlns:a16="http://schemas.microsoft.com/office/drawing/2014/main" id="{E6C9732D-D34B-43D4-8462-513C2B8FD2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4" y="2426"/>
                <a:ext cx="467" cy="526"/>
              </a:xfrm>
              <a:custGeom>
                <a:avLst/>
                <a:gdLst>
                  <a:gd name="T0" fmla="*/ 9 w 224"/>
                  <a:gd name="T1" fmla="*/ 18 h 253"/>
                  <a:gd name="T2" fmla="*/ 40 w 224"/>
                  <a:gd name="T3" fmla="*/ 2 h 253"/>
                  <a:gd name="T4" fmla="*/ 63 w 224"/>
                  <a:gd name="T5" fmla="*/ 3 h 253"/>
                  <a:gd name="T6" fmla="*/ 88 w 224"/>
                  <a:gd name="T7" fmla="*/ 10 h 253"/>
                  <a:gd name="T8" fmla="*/ 109 w 224"/>
                  <a:gd name="T9" fmla="*/ 25 h 253"/>
                  <a:gd name="T10" fmla="*/ 120 w 224"/>
                  <a:gd name="T11" fmla="*/ 34 h 253"/>
                  <a:gd name="T12" fmla="*/ 146 w 224"/>
                  <a:gd name="T13" fmla="*/ 69 h 253"/>
                  <a:gd name="T14" fmla="*/ 147 w 224"/>
                  <a:gd name="T15" fmla="*/ 74 h 253"/>
                  <a:gd name="T16" fmla="*/ 150 w 224"/>
                  <a:gd name="T17" fmla="*/ 77 h 253"/>
                  <a:gd name="T18" fmla="*/ 174 w 224"/>
                  <a:gd name="T19" fmla="*/ 77 h 253"/>
                  <a:gd name="T20" fmla="*/ 202 w 224"/>
                  <a:gd name="T21" fmla="*/ 95 h 253"/>
                  <a:gd name="T22" fmla="*/ 209 w 224"/>
                  <a:gd name="T23" fmla="*/ 97 h 253"/>
                  <a:gd name="T24" fmla="*/ 220 w 224"/>
                  <a:gd name="T25" fmla="*/ 101 h 253"/>
                  <a:gd name="T26" fmla="*/ 217 w 224"/>
                  <a:gd name="T27" fmla="*/ 118 h 253"/>
                  <a:gd name="T28" fmla="*/ 206 w 224"/>
                  <a:gd name="T29" fmla="*/ 131 h 253"/>
                  <a:gd name="T30" fmla="*/ 184 w 224"/>
                  <a:gd name="T31" fmla="*/ 183 h 253"/>
                  <a:gd name="T32" fmla="*/ 174 w 224"/>
                  <a:gd name="T33" fmla="*/ 192 h 253"/>
                  <a:gd name="T34" fmla="*/ 142 w 224"/>
                  <a:gd name="T35" fmla="*/ 231 h 253"/>
                  <a:gd name="T36" fmla="*/ 140 w 224"/>
                  <a:gd name="T37" fmla="*/ 239 h 253"/>
                  <a:gd name="T38" fmla="*/ 120 w 224"/>
                  <a:gd name="T39" fmla="*/ 245 h 253"/>
                  <a:gd name="T40" fmla="*/ 54 w 224"/>
                  <a:gd name="T41" fmla="*/ 190 h 253"/>
                  <a:gd name="T42" fmla="*/ 47 w 224"/>
                  <a:gd name="T43" fmla="*/ 181 h 253"/>
                  <a:gd name="T44" fmla="*/ 15 w 224"/>
                  <a:gd name="T45" fmla="*/ 110 h 253"/>
                  <a:gd name="T46" fmla="*/ 13 w 224"/>
                  <a:gd name="T47" fmla="*/ 107 h 253"/>
                  <a:gd name="T48" fmla="*/ 5 w 224"/>
                  <a:gd name="T49" fmla="*/ 77 h 253"/>
                  <a:gd name="T50" fmla="*/ 8 w 224"/>
                  <a:gd name="T51" fmla="*/ 71 h 253"/>
                  <a:gd name="T52" fmla="*/ 9 w 224"/>
                  <a:gd name="T53" fmla="*/ 18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24" h="253">
                    <a:moveTo>
                      <a:pt x="9" y="18"/>
                    </a:moveTo>
                    <a:cubicBezTo>
                      <a:pt x="19" y="13"/>
                      <a:pt x="29" y="6"/>
                      <a:pt x="40" y="2"/>
                    </a:cubicBezTo>
                    <a:cubicBezTo>
                      <a:pt x="47" y="0"/>
                      <a:pt x="55" y="2"/>
                      <a:pt x="63" y="3"/>
                    </a:cubicBezTo>
                    <a:cubicBezTo>
                      <a:pt x="71" y="5"/>
                      <a:pt x="80" y="8"/>
                      <a:pt x="88" y="10"/>
                    </a:cubicBezTo>
                    <a:cubicBezTo>
                      <a:pt x="98" y="12"/>
                      <a:pt x="105" y="16"/>
                      <a:pt x="109" y="25"/>
                    </a:cubicBezTo>
                    <a:cubicBezTo>
                      <a:pt x="111" y="28"/>
                      <a:pt x="116" y="32"/>
                      <a:pt x="120" y="34"/>
                    </a:cubicBezTo>
                    <a:cubicBezTo>
                      <a:pt x="138" y="39"/>
                      <a:pt x="149" y="48"/>
                      <a:pt x="146" y="69"/>
                    </a:cubicBezTo>
                    <a:cubicBezTo>
                      <a:pt x="146" y="71"/>
                      <a:pt x="147" y="72"/>
                      <a:pt x="147" y="74"/>
                    </a:cubicBezTo>
                    <a:cubicBezTo>
                      <a:pt x="148" y="75"/>
                      <a:pt x="148" y="76"/>
                      <a:pt x="150" y="77"/>
                    </a:cubicBezTo>
                    <a:cubicBezTo>
                      <a:pt x="158" y="67"/>
                      <a:pt x="166" y="71"/>
                      <a:pt x="174" y="77"/>
                    </a:cubicBezTo>
                    <a:cubicBezTo>
                      <a:pt x="184" y="83"/>
                      <a:pt x="196" y="84"/>
                      <a:pt x="202" y="95"/>
                    </a:cubicBezTo>
                    <a:cubicBezTo>
                      <a:pt x="203" y="96"/>
                      <a:pt x="207" y="96"/>
                      <a:pt x="209" y="97"/>
                    </a:cubicBezTo>
                    <a:cubicBezTo>
                      <a:pt x="213" y="98"/>
                      <a:pt x="219" y="99"/>
                      <a:pt x="220" y="101"/>
                    </a:cubicBezTo>
                    <a:cubicBezTo>
                      <a:pt x="223" y="107"/>
                      <a:pt x="224" y="113"/>
                      <a:pt x="217" y="118"/>
                    </a:cubicBezTo>
                    <a:cubicBezTo>
                      <a:pt x="213" y="121"/>
                      <a:pt x="209" y="126"/>
                      <a:pt x="206" y="131"/>
                    </a:cubicBezTo>
                    <a:cubicBezTo>
                      <a:pt x="198" y="148"/>
                      <a:pt x="192" y="166"/>
                      <a:pt x="184" y="183"/>
                    </a:cubicBezTo>
                    <a:cubicBezTo>
                      <a:pt x="182" y="187"/>
                      <a:pt x="178" y="190"/>
                      <a:pt x="174" y="192"/>
                    </a:cubicBezTo>
                    <a:cubicBezTo>
                      <a:pt x="156" y="199"/>
                      <a:pt x="145" y="212"/>
                      <a:pt x="142" y="231"/>
                    </a:cubicBezTo>
                    <a:cubicBezTo>
                      <a:pt x="142" y="234"/>
                      <a:pt x="141" y="237"/>
                      <a:pt x="140" y="239"/>
                    </a:cubicBezTo>
                    <a:cubicBezTo>
                      <a:pt x="134" y="251"/>
                      <a:pt x="130" y="253"/>
                      <a:pt x="120" y="245"/>
                    </a:cubicBezTo>
                    <a:cubicBezTo>
                      <a:pt x="97" y="227"/>
                      <a:pt x="76" y="208"/>
                      <a:pt x="54" y="190"/>
                    </a:cubicBezTo>
                    <a:cubicBezTo>
                      <a:pt x="51" y="188"/>
                      <a:pt x="47" y="184"/>
                      <a:pt x="47" y="181"/>
                    </a:cubicBezTo>
                    <a:cubicBezTo>
                      <a:pt x="43" y="154"/>
                      <a:pt x="21" y="136"/>
                      <a:pt x="15" y="110"/>
                    </a:cubicBezTo>
                    <a:cubicBezTo>
                      <a:pt x="14" y="109"/>
                      <a:pt x="14" y="107"/>
                      <a:pt x="13" y="107"/>
                    </a:cubicBezTo>
                    <a:cubicBezTo>
                      <a:pt x="0" y="99"/>
                      <a:pt x="8" y="87"/>
                      <a:pt x="5" y="77"/>
                    </a:cubicBezTo>
                    <a:cubicBezTo>
                      <a:pt x="5" y="75"/>
                      <a:pt x="6" y="73"/>
                      <a:pt x="8" y="71"/>
                    </a:cubicBezTo>
                    <a:cubicBezTo>
                      <a:pt x="23" y="53"/>
                      <a:pt x="23" y="36"/>
                      <a:pt x="9" y="1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Freeform: Shape 32">
                <a:extLst>
                  <a:ext uri="{FF2B5EF4-FFF2-40B4-BE49-F238E27FC236}">
                    <a16:creationId xmlns:a16="http://schemas.microsoft.com/office/drawing/2014/main" id="{DC2B40F3-8C90-4D07-A9E1-00B1642D5B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4" y="1775"/>
                <a:ext cx="443" cy="684"/>
              </a:xfrm>
              <a:custGeom>
                <a:avLst/>
                <a:gdLst>
                  <a:gd name="T0" fmla="*/ 168 w 213"/>
                  <a:gd name="T1" fmla="*/ 137 h 329"/>
                  <a:gd name="T2" fmla="*/ 165 w 213"/>
                  <a:gd name="T3" fmla="*/ 139 h 329"/>
                  <a:gd name="T4" fmla="*/ 153 w 213"/>
                  <a:gd name="T5" fmla="*/ 134 h 329"/>
                  <a:gd name="T6" fmla="*/ 137 w 213"/>
                  <a:gd name="T7" fmla="*/ 147 h 329"/>
                  <a:gd name="T8" fmla="*/ 125 w 213"/>
                  <a:gd name="T9" fmla="*/ 175 h 329"/>
                  <a:gd name="T10" fmla="*/ 121 w 213"/>
                  <a:gd name="T11" fmla="*/ 185 h 329"/>
                  <a:gd name="T12" fmla="*/ 109 w 213"/>
                  <a:gd name="T13" fmla="*/ 225 h 329"/>
                  <a:gd name="T14" fmla="*/ 109 w 213"/>
                  <a:gd name="T15" fmla="*/ 238 h 329"/>
                  <a:gd name="T16" fmla="*/ 94 w 213"/>
                  <a:gd name="T17" fmla="*/ 225 h 329"/>
                  <a:gd name="T18" fmla="*/ 71 w 213"/>
                  <a:gd name="T19" fmla="*/ 213 h 329"/>
                  <a:gd name="T20" fmla="*/ 53 w 213"/>
                  <a:gd name="T21" fmla="*/ 215 h 329"/>
                  <a:gd name="T22" fmla="*/ 31 w 213"/>
                  <a:gd name="T23" fmla="*/ 225 h 329"/>
                  <a:gd name="T24" fmla="*/ 32 w 213"/>
                  <a:gd name="T25" fmla="*/ 271 h 329"/>
                  <a:gd name="T26" fmla="*/ 49 w 213"/>
                  <a:gd name="T27" fmla="*/ 281 h 329"/>
                  <a:gd name="T28" fmla="*/ 59 w 213"/>
                  <a:gd name="T29" fmla="*/ 275 h 329"/>
                  <a:gd name="T30" fmla="*/ 73 w 213"/>
                  <a:gd name="T31" fmla="*/ 261 h 329"/>
                  <a:gd name="T32" fmla="*/ 77 w 213"/>
                  <a:gd name="T33" fmla="*/ 262 h 329"/>
                  <a:gd name="T34" fmla="*/ 83 w 213"/>
                  <a:gd name="T35" fmla="*/ 329 h 329"/>
                  <a:gd name="T36" fmla="*/ 63 w 213"/>
                  <a:gd name="T37" fmla="*/ 314 h 329"/>
                  <a:gd name="T38" fmla="*/ 57 w 213"/>
                  <a:gd name="T39" fmla="*/ 305 h 329"/>
                  <a:gd name="T40" fmla="*/ 19 w 213"/>
                  <a:gd name="T41" fmla="*/ 287 h 329"/>
                  <a:gd name="T42" fmla="*/ 14 w 213"/>
                  <a:gd name="T43" fmla="*/ 279 h 329"/>
                  <a:gd name="T44" fmla="*/ 7 w 213"/>
                  <a:gd name="T45" fmla="*/ 133 h 329"/>
                  <a:gd name="T46" fmla="*/ 28 w 213"/>
                  <a:gd name="T47" fmla="*/ 35 h 329"/>
                  <a:gd name="T48" fmla="*/ 34 w 213"/>
                  <a:gd name="T49" fmla="*/ 25 h 329"/>
                  <a:gd name="T50" fmla="*/ 43 w 213"/>
                  <a:gd name="T51" fmla="*/ 32 h 329"/>
                  <a:gd name="T52" fmla="*/ 45 w 213"/>
                  <a:gd name="T53" fmla="*/ 34 h 329"/>
                  <a:gd name="T54" fmla="*/ 79 w 213"/>
                  <a:gd name="T55" fmla="*/ 51 h 329"/>
                  <a:gd name="T56" fmla="*/ 93 w 213"/>
                  <a:gd name="T57" fmla="*/ 64 h 329"/>
                  <a:gd name="T58" fmla="*/ 97 w 213"/>
                  <a:gd name="T59" fmla="*/ 73 h 329"/>
                  <a:gd name="T60" fmla="*/ 106 w 213"/>
                  <a:gd name="T61" fmla="*/ 71 h 329"/>
                  <a:gd name="T62" fmla="*/ 116 w 213"/>
                  <a:gd name="T63" fmla="*/ 49 h 329"/>
                  <a:gd name="T64" fmla="*/ 114 w 213"/>
                  <a:gd name="T65" fmla="*/ 30 h 329"/>
                  <a:gd name="T66" fmla="*/ 117 w 213"/>
                  <a:gd name="T67" fmla="*/ 1 h 329"/>
                  <a:gd name="T68" fmla="*/ 122 w 213"/>
                  <a:gd name="T69" fmla="*/ 0 h 329"/>
                  <a:gd name="T70" fmla="*/ 141 w 213"/>
                  <a:gd name="T71" fmla="*/ 9 h 329"/>
                  <a:gd name="T72" fmla="*/ 151 w 213"/>
                  <a:gd name="T73" fmla="*/ 21 h 329"/>
                  <a:gd name="T74" fmla="*/ 164 w 213"/>
                  <a:gd name="T75" fmla="*/ 24 h 329"/>
                  <a:gd name="T76" fmla="*/ 180 w 213"/>
                  <a:gd name="T77" fmla="*/ 27 h 329"/>
                  <a:gd name="T78" fmla="*/ 193 w 213"/>
                  <a:gd name="T79" fmla="*/ 51 h 329"/>
                  <a:gd name="T80" fmla="*/ 205 w 213"/>
                  <a:gd name="T81" fmla="*/ 60 h 329"/>
                  <a:gd name="T82" fmla="*/ 210 w 213"/>
                  <a:gd name="T83" fmla="*/ 72 h 329"/>
                  <a:gd name="T84" fmla="*/ 190 w 213"/>
                  <a:gd name="T85" fmla="*/ 86 h 329"/>
                  <a:gd name="T86" fmla="*/ 165 w 213"/>
                  <a:gd name="T87" fmla="*/ 92 h 329"/>
                  <a:gd name="T88" fmla="*/ 162 w 213"/>
                  <a:gd name="T89" fmla="*/ 98 h 329"/>
                  <a:gd name="T90" fmla="*/ 166 w 213"/>
                  <a:gd name="T91" fmla="*/ 101 h 329"/>
                  <a:gd name="T92" fmla="*/ 194 w 213"/>
                  <a:gd name="T93" fmla="*/ 118 h 329"/>
                  <a:gd name="T94" fmla="*/ 165 w 213"/>
                  <a:gd name="T95" fmla="*/ 117 h 329"/>
                  <a:gd name="T96" fmla="*/ 165 w 213"/>
                  <a:gd name="T97" fmla="*/ 128 h 329"/>
                  <a:gd name="T98" fmla="*/ 168 w 213"/>
                  <a:gd name="T99" fmla="*/ 137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13" h="329">
                    <a:moveTo>
                      <a:pt x="168" y="137"/>
                    </a:moveTo>
                    <a:cubicBezTo>
                      <a:pt x="167" y="138"/>
                      <a:pt x="166" y="139"/>
                      <a:pt x="165" y="139"/>
                    </a:cubicBezTo>
                    <a:cubicBezTo>
                      <a:pt x="161" y="137"/>
                      <a:pt x="156" y="133"/>
                      <a:pt x="153" y="134"/>
                    </a:cubicBezTo>
                    <a:cubicBezTo>
                      <a:pt x="147" y="137"/>
                      <a:pt x="141" y="141"/>
                      <a:pt x="137" y="147"/>
                    </a:cubicBezTo>
                    <a:cubicBezTo>
                      <a:pt x="132" y="156"/>
                      <a:pt x="129" y="166"/>
                      <a:pt x="125" y="175"/>
                    </a:cubicBezTo>
                    <a:cubicBezTo>
                      <a:pt x="124" y="178"/>
                      <a:pt x="123" y="182"/>
                      <a:pt x="121" y="185"/>
                    </a:cubicBezTo>
                    <a:cubicBezTo>
                      <a:pt x="111" y="197"/>
                      <a:pt x="106" y="210"/>
                      <a:pt x="109" y="225"/>
                    </a:cubicBezTo>
                    <a:cubicBezTo>
                      <a:pt x="110" y="229"/>
                      <a:pt x="109" y="233"/>
                      <a:pt x="109" y="238"/>
                    </a:cubicBezTo>
                    <a:cubicBezTo>
                      <a:pt x="100" y="237"/>
                      <a:pt x="95" y="233"/>
                      <a:pt x="94" y="225"/>
                    </a:cubicBezTo>
                    <a:cubicBezTo>
                      <a:pt x="93" y="215"/>
                      <a:pt x="80" y="209"/>
                      <a:pt x="71" y="213"/>
                    </a:cubicBezTo>
                    <a:cubicBezTo>
                      <a:pt x="65" y="215"/>
                      <a:pt x="59" y="215"/>
                      <a:pt x="53" y="215"/>
                    </a:cubicBezTo>
                    <a:cubicBezTo>
                      <a:pt x="42" y="213"/>
                      <a:pt x="34" y="215"/>
                      <a:pt x="31" y="225"/>
                    </a:cubicBezTo>
                    <a:cubicBezTo>
                      <a:pt x="25" y="240"/>
                      <a:pt x="23" y="256"/>
                      <a:pt x="32" y="271"/>
                    </a:cubicBezTo>
                    <a:cubicBezTo>
                      <a:pt x="35" y="276"/>
                      <a:pt x="43" y="279"/>
                      <a:pt x="49" y="281"/>
                    </a:cubicBezTo>
                    <a:cubicBezTo>
                      <a:pt x="52" y="282"/>
                      <a:pt x="56" y="278"/>
                      <a:pt x="59" y="275"/>
                    </a:cubicBezTo>
                    <a:cubicBezTo>
                      <a:pt x="64" y="271"/>
                      <a:pt x="68" y="266"/>
                      <a:pt x="73" y="261"/>
                    </a:cubicBezTo>
                    <a:cubicBezTo>
                      <a:pt x="74" y="261"/>
                      <a:pt x="75" y="262"/>
                      <a:pt x="77" y="262"/>
                    </a:cubicBezTo>
                    <a:cubicBezTo>
                      <a:pt x="79" y="284"/>
                      <a:pt x="80" y="306"/>
                      <a:pt x="83" y="329"/>
                    </a:cubicBezTo>
                    <a:cubicBezTo>
                      <a:pt x="71" y="327"/>
                      <a:pt x="65" y="325"/>
                      <a:pt x="63" y="314"/>
                    </a:cubicBezTo>
                    <a:cubicBezTo>
                      <a:pt x="63" y="311"/>
                      <a:pt x="60" y="306"/>
                      <a:pt x="57" y="305"/>
                    </a:cubicBezTo>
                    <a:cubicBezTo>
                      <a:pt x="44" y="298"/>
                      <a:pt x="31" y="293"/>
                      <a:pt x="19" y="287"/>
                    </a:cubicBezTo>
                    <a:cubicBezTo>
                      <a:pt x="17" y="286"/>
                      <a:pt x="15" y="282"/>
                      <a:pt x="14" y="279"/>
                    </a:cubicBezTo>
                    <a:cubicBezTo>
                      <a:pt x="4" y="230"/>
                      <a:pt x="0" y="181"/>
                      <a:pt x="7" y="133"/>
                    </a:cubicBezTo>
                    <a:cubicBezTo>
                      <a:pt x="12" y="100"/>
                      <a:pt x="21" y="67"/>
                      <a:pt x="28" y="35"/>
                    </a:cubicBezTo>
                    <a:cubicBezTo>
                      <a:pt x="29" y="31"/>
                      <a:pt x="32" y="29"/>
                      <a:pt x="34" y="25"/>
                    </a:cubicBezTo>
                    <a:cubicBezTo>
                      <a:pt x="37" y="28"/>
                      <a:pt x="40" y="30"/>
                      <a:pt x="43" y="32"/>
                    </a:cubicBezTo>
                    <a:cubicBezTo>
                      <a:pt x="44" y="32"/>
                      <a:pt x="44" y="34"/>
                      <a:pt x="45" y="34"/>
                    </a:cubicBezTo>
                    <a:cubicBezTo>
                      <a:pt x="58" y="36"/>
                      <a:pt x="68" y="46"/>
                      <a:pt x="79" y="51"/>
                    </a:cubicBezTo>
                    <a:cubicBezTo>
                      <a:pt x="86" y="54"/>
                      <a:pt x="90" y="57"/>
                      <a:pt x="93" y="64"/>
                    </a:cubicBezTo>
                    <a:cubicBezTo>
                      <a:pt x="94" y="67"/>
                      <a:pt x="95" y="70"/>
                      <a:pt x="97" y="73"/>
                    </a:cubicBezTo>
                    <a:cubicBezTo>
                      <a:pt x="100" y="76"/>
                      <a:pt x="104" y="77"/>
                      <a:pt x="106" y="71"/>
                    </a:cubicBezTo>
                    <a:cubicBezTo>
                      <a:pt x="109" y="64"/>
                      <a:pt x="112" y="56"/>
                      <a:pt x="116" y="49"/>
                    </a:cubicBezTo>
                    <a:cubicBezTo>
                      <a:pt x="120" y="42"/>
                      <a:pt x="120" y="36"/>
                      <a:pt x="114" y="30"/>
                    </a:cubicBezTo>
                    <a:cubicBezTo>
                      <a:pt x="110" y="25"/>
                      <a:pt x="113" y="4"/>
                      <a:pt x="117" y="1"/>
                    </a:cubicBezTo>
                    <a:cubicBezTo>
                      <a:pt x="118" y="0"/>
                      <a:pt x="120" y="0"/>
                      <a:pt x="122" y="0"/>
                    </a:cubicBezTo>
                    <a:cubicBezTo>
                      <a:pt x="128" y="3"/>
                      <a:pt x="135" y="6"/>
                      <a:pt x="141" y="9"/>
                    </a:cubicBezTo>
                    <a:cubicBezTo>
                      <a:pt x="145" y="12"/>
                      <a:pt x="148" y="17"/>
                      <a:pt x="151" y="21"/>
                    </a:cubicBezTo>
                    <a:cubicBezTo>
                      <a:pt x="154" y="29"/>
                      <a:pt x="158" y="30"/>
                      <a:pt x="164" y="24"/>
                    </a:cubicBezTo>
                    <a:cubicBezTo>
                      <a:pt x="172" y="16"/>
                      <a:pt x="176" y="17"/>
                      <a:pt x="180" y="27"/>
                    </a:cubicBezTo>
                    <a:cubicBezTo>
                      <a:pt x="184" y="36"/>
                      <a:pt x="188" y="44"/>
                      <a:pt x="193" y="51"/>
                    </a:cubicBezTo>
                    <a:cubicBezTo>
                      <a:pt x="196" y="55"/>
                      <a:pt x="200" y="58"/>
                      <a:pt x="205" y="60"/>
                    </a:cubicBezTo>
                    <a:cubicBezTo>
                      <a:pt x="213" y="62"/>
                      <a:pt x="213" y="67"/>
                      <a:pt x="210" y="72"/>
                    </a:cubicBezTo>
                    <a:cubicBezTo>
                      <a:pt x="206" y="81"/>
                      <a:pt x="199" y="85"/>
                      <a:pt x="190" y="86"/>
                    </a:cubicBezTo>
                    <a:cubicBezTo>
                      <a:pt x="181" y="87"/>
                      <a:pt x="173" y="90"/>
                      <a:pt x="165" y="92"/>
                    </a:cubicBezTo>
                    <a:cubicBezTo>
                      <a:pt x="164" y="93"/>
                      <a:pt x="163" y="96"/>
                      <a:pt x="162" y="98"/>
                    </a:cubicBezTo>
                    <a:cubicBezTo>
                      <a:pt x="162" y="99"/>
                      <a:pt x="165" y="101"/>
                      <a:pt x="166" y="101"/>
                    </a:cubicBezTo>
                    <a:cubicBezTo>
                      <a:pt x="178" y="103"/>
                      <a:pt x="186" y="108"/>
                      <a:pt x="194" y="118"/>
                    </a:cubicBezTo>
                    <a:cubicBezTo>
                      <a:pt x="186" y="130"/>
                      <a:pt x="181" y="131"/>
                      <a:pt x="165" y="117"/>
                    </a:cubicBezTo>
                    <a:cubicBezTo>
                      <a:pt x="165" y="122"/>
                      <a:pt x="165" y="125"/>
                      <a:pt x="165" y="128"/>
                    </a:cubicBezTo>
                    <a:cubicBezTo>
                      <a:pt x="166" y="132"/>
                      <a:pt x="167" y="135"/>
                      <a:pt x="168" y="13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Freeform: Shape 33">
                <a:extLst>
                  <a:ext uri="{FF2B5EF4-FFF2-40B4-BE49-F238E27FC236}">
                    <a16:creationId xmlns:a16="http://schemas.microsoft.com/office/drawing/2014/main" id="{4403F6E9-102C-4C9E-8459-4296426A54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5" y="1335"/>
                <a:ext cx="560" cy="395"/>
              </a:xfrm>
              <a:custGeom>
                <a:avLst/>
                <a:gdLst>
                  <a:gd name="T0" fmla="*/ 221 w 269"/>
                  <a:gd name="T1" fmla="*/ 20 h 190"/>
                  <a:gd name="T2" fmla="*/ 238 w 269"/>
                  <a:gd name="T3" fmla="*/ 14 h 190"/>
                  <a:gd name="T4" fmla="*/ 261 w 269"/>
                  <a:gd name="T5" fmla="*/ 9 h 190"/>
                  <a:gd name="T6" fmla="*/ 269 w 269"/>
                  <a:gd name="T7" fmla="*/ 13 h 190"/>
                  <a:gd name="T8" fmla="*/ 263 w 269"/>
                  <a:gd name="T9" fmla="*/ 19 h 190"/>
                  <a:gd name="T10" fmla="*/ 240 w 269"/>
                  <a:gd name="T11" fmla="*/ 33 h 190"/>
                  <a:gd name="T12" fmla="*/ 235 w 269"/>
                  <a:gd name="T13" fmla="*/ 49 h 190"/>
                  <a:gd name="T14" fmla="*/ 237 w 269"/>
                  <a:gd name="T15" fmla="*/ 80 h 190"/>
                  <a:gd name="T16" fmla="*/ 229 w 269"/>
                  <a:gd name="T17" fmla="*/ 86 h 190"/>
                  <a:gd name="T18" fmla="*/ 214 w 269"/>
                  <a:gd name="T19" fmla="*/ 88 h 190"/>
                  <a:gd name="T20" fmla="*/ 220 w 269"/>
                  <a:gd name="T21" fmla="*/ 102 h 190"/>
                  <a:gd name="T22" fmla="*/ 220 w 269"/>
                  <a:gd name="T23" fmla="*/ 104 h 190"/>
                  <a:gd name="T24" fmla="*/ 216 w 269"/>
                  <a:gd name="T25" fmla="*/ 119 h 190"/>
                  <a:gd name="T26" fmla="*/ 209 w 269"/>
                  <a:gd name="T27" fmla="*/ 130 h 190"/>
                  <a:gd name="T28" fmla="*/ 185 w 269"/>
                  <a:gd name="T29" fmla="*/ 135 h 190"/>
                  <a:gd name="T30" fmla="*/ 149 w 269"/>
                  <a:gd name="T31" fmla="*/ 153 h 190"/>
                  <a:gd name="T32" fmla="*/ 131 w 269"/>
                  <a:gd name="T33" fmla="*/ 180 h 190"/>
                  <a:gd name="T34" fmla="*/ 120 w 269"/>
                  <a:gd name="T35" fmla="*/ 189 h 190"/>
                  <a:gd name="T36" fmla="*/ 102 w 269"/>
                  <a:gd name="T37" fmla="*/ 174 h 190"/>
                  <a:gd name="T38" fmla="*/ 89 w 269"/>
                  <a:gd name="T39" fmla="*/ 141 h 190"/>
                  <a:gd name="T40" fmla="*/ 88 w 269"/>
                  <a:gd name="T41" fmla="*/ 138 h 190"/>
                  <a:gd name="T42" fmla="*/ 88 w 269"/>
                  <a:gd name="T43" fmla="*/ 117 h 190"/>
                  <a:gd name="T44" fmla="*/ 55 w 269"/>
                  <a:gd name="T45" fmla="*/ 71 h 190"/>
                  <a:gd name="T46" fmla="*/ 26 w 269"/>
                  <a:gd name="T47" fmla="*/ 64 h 190"/>
                  <a:gd name="T48" fmla="*/ 16 w 269"/>
                  <a:gd name="T49" fmla="*/ 55 h 190"/>
                  <a:gd name="T50" fmla="*/ 4 w 269"/>
                  <a:gd name="T51" fmla="*/ 45 h 190"/>
                  <a:gd name="T52" fmla="*/ 1 w 269"/>
                  <a:gd name="T53" fmla="*/ 44 h 190"/>
                  <a:gd name="T54" fmla="*/ 0 w 269"/>
                  <a:gd name="T55" fmla="*/ 42 h 190"/>
                  <a:gd name="T56" fmla="*/ 13 w 269"/>
                  <a:gd name="T57" fmla="*/ 41 h 190"/>
                  <a:gd name="T58" fmla="*/ 24 w 269"/>
                  <a:gd name="T59" fmla="*/ 40 h 190"/>
                  <a:gd name="T60" fmla="*/ 33 w 269"/>
                  <a:gd name="T61" fmla="*/ 29 h 190"/>
                  <a:gd name="T62" fmla="*/ 21 w 269"/>
                  <a:gd name="T63" fmla="*/ 22 h 190"/>
                  <a:gd name="T64" fmla="*/ 31 w 269"/>
                  <a:gd name="T65" fmla="*/ 20 h 190"/>
                  <a:gd name="T66" fmla="*/ 58 w 269"/>
                  <a:gd name="T67" fmla="*/ 12 h 190"/>
                  <a:gd name="T68" fmla="*/ 79 w 269"/>
                  <a:gd name="T69" fmla="*/ 12 h 190"/>
                  <a:gd name="T70" fmla="*/ 101 w 269"/>
                  <a:gd name="T71" fmla="*/ 12 h 190"/>
                  <a:gd name="T72" fmla="*/ 159 w 269"/>
                  <a:gd name="T73" fmla="*/ 5 h 190"/>
                  <a:gd name="T74" fmla="*/ 176 w 269"/>
                  <a:gd name="T75" fmla="*/ 2 h 190"/>
                  <a:gd name="T76" fmla="*/ 216 w 269"/>
                  <a:gd name="T77" fmla="*/ 2 h 190"/>
                  <a:gd name="T78" fmla="*/ 221 w 269"/>
                  <a:gd name="T79" fmla="*/ 2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69" h="190">
                    <a:moveTo>
                      <a:pt x="221" y="20"/>
                    </a:moveTo>
                    <a:cubicBezTo>
                      <a:pt x="226" y="18"/>
                      <a:pt x="232" y="15"/>
                      <a:pt x="238" y="14"/>
                    </a:cubicBezTo>
                    <a:cubicBezTo>
                      <a:pt x="246" y="11"/>
                      <a:pt x="254" y="10"/>
                      <a:pt x="261" y="9"/>
                    </a:cubicBezTo>
                    <a:cubicBezTo>
                      <a:pt x="264" y="9"/>
                      <a:pt x="266" y="12"/>
                      <a:pt x="269" y="13"/>
                    </a:cubicBezTo>
                    <a:cubicBezTo>
                      <a:pt x="267" y="15"/>
                      <a:pt x="265" y="18"/>
                      <a:pt x="263" y="19"/>
                    </a:cubicBezTo>
                    <a:cubicBezTo>
                      <a:pt x="255" y="24"/>
                      <a:pt x="247" y="28"/>
                      <a:pt x="240" y="33"/>
                    </a:cubicBezTo>
                    <a:cubicBezTo>
                      <a:pt x="234" y="36"/>
                      <a:pt x="233" y="41"/>
                      <a:pt x="235" y="49"/>
                    </a:cubicBezTo>
                    <a:cubicBezTo>
                      <a:pt x="238" y="59"/>
                      <a:pt x="237" y="70"/>
                      <a:pt x="237" y="80"/>
                    </a:cubicBezTo>
                    <a:cubicBezTo>
                      <a:pt x="237" y="82"/>
                      <a:pt x="232" y="85"/>
                      <a:pt x="229" y="86"/>
                    </a:cubicBezTo>
                    <a:cubicBezTo>
                      <a:pt x="224" y="87"/>
                      <a:pt x="219" y="87"/>
                      <a:pt x="214" y="88"/>
                    </a:cubicBezTo>
                    <a:cubicBezTo>
                      <a:pt x="216" y="93"/>
                      <a:pt x="218" y="97"/>
                      <a:pt x="220" y="102"/>
                    </a:cubicBezTo>
                    <a:cubicBezTo>
                      <a:pt x="220" y="103"/>
                      <a:pt x="220" y="103"/>
                      <a:pt x="220" y="104"/>
                    </a:cubicBezTo>
                    <a:cubicBezTo>
                      <a:pt x="215" y="108"/>
                      <a:pt x="205" y="110"/>
                      <a:pt x="216" y="119"/>
                    </a:cubicBezTo>
                    <a:cubicBezTo>
                      <a:pt x="220" y="122"/>
                      <a:pt x="215" y="129"/>
                      <a:pt x="209" y="130"/>
                    </a:cubicBezTo>
                    <a:cubicBezTo>
                      <a:pt x="201" y="132"/>
                      <a:pt x="193" y="132"/>
                      <a:pt x="185" y="135"/>
                    </a:cubicBezTo>
                    <a:cubicBezTo>
                      <a:pt x="173" y="140"/>
                      <a:pt x="160" y="145"/>
                      <a:pt x="149" y="153"/>
                    </a:cubicBezTo>
                    <a:cubicBezTo>
                      <a:pt x="141" y="159"/>
                      <a:pt x="137" y="171"/>
                      <a:pt x="131" y="180"/>
                    </a:cubicBezTo>
                    <a:cubicBezTo>
                      <a:pt x="128" y="184"/>
                      <a:pt x="121" y="190"/>
                      <a:pt x="120" y="189"/>
                    </a:cubicBezTo>
                    <a:cubicBezTo>
                      <a:pt x="113" y="186"/>
                      <a:pt x="105" y="181"/>
                      <a:pt x="102" y="174"/>
                    </a:cubicBezTo>
                    <a:cubicBezTo>
                      <a:pt x="96" y="164"/>
                      <a:pt x="93" y="152"/>
                      <a:pt x="89" y="141"/>
                    </a:cubicBezTo>
                    <a:cubicBezTo>
                      <a:pt x="89" y="140"/>
                      <a:pt x="88" y="138"/>
                      <a:pt x="88" y="138"/>
                    </a:cubicBezTo>
                    <a:cubicBezTo>
                      <a:pt x="94" y="131"/>
                      <a:pt x="88" y="124"/>
                      <a:pt x="88" y="117"/>
                    </a:cubicBezTo>
                    <a:cubicBezTo>
                      <a:pt x="87" y="94"/>
                      <a:pt x="72" y="81"/>
                      <a:pt x="55" y="71"/>
                    </a:cubicBezTo>
                    <a:cubicBezTo>
                      <a:pt x="47" y="66"/>
                      <a:pt x="36" y="66"/>
                      <a:pt x="26" y="64"/>
                    </a:cubicBezTo>
                    <a:cubicBezTo>
                      <a:pt x="21" y="63"/>
                      <a:pt x="14" y="65"/>
                      <a:pt x="16" y="55"/>
                    </a:cubicBezTo>
                    <a:cubicBezTo>
                      <a:pt x="17" y="52"/>
                      <a:pt x="9" y="48"/>
                      <a:pt x="4" y="45"/>
                    </a:cubicBezTo>
                    <a:cubicBezTo>
                      <a:pt x="3" y="45"/>
                      <a:pt x="2" y="45"/>
                      <a:pt x="1" y="44"/>
                    </a:cubicBezTo>
                    <a:cubicBezTo>
                      <a:pt x="1" y="43"/>
                      <a:pt x="0" y="43"/>
                      <a:pt x="0" y="42"/>
                    </a:cubicBezTo>
                    <a:cubicBezTo>
                      <a:pt x="4" y="41"/>
                      <a:pt x="8" y="41"/>
                      <a:pt x="13" y="41"/>
                    </a:cubicBezTo>
                    <a:cubicBezTo>
                      <a:pt x="16" y="40"/>
                      <a:pt x="21" y="42"/>
                      <a:pt x="24" y="40"/>
                    </a:cubicBezTo>
                    <a:cubicBezTo>
                      <a:pt x="27" y="38"/>
                      <a:pt x="30" y="33"/>
                      <a:pt x="33" y="29"/>
                    </a:cubicBezTo>
                    <a:cubicBezTo>
                      <a:pt x="29" y="27"/>
                      <a:pt x="26" y="25"/>
                      <a:pt x="21" y="22"/>
                    </a:cubicBezTo>
                    <a:cubicBezTo>
                      <a:pt x="25" y="21"/>
                      <a:pt x="28" y="20"/>
                      <a:pt x="31" y="20"/>
                    </a:cubicBezTo>
                    <a:cubicBezTo>
                      <a:pt x="41" y="20"/>
                      <a:pt x="50" y="19"/>
                      <a:pt x="58" y="12"/>
                    </a:cubicBezTo>
                    <a:cubicBezTo>
                      <a:pt x="62" y="8"/>
                      <a:pt x="73" y="9"/>
                      <a:pt x="79" y="12"/>
                    </a:cubicBezTo>
                    <a:cubicBezTo>
                      <a:pt x="87" y="14"/>
                      <a:pt x="92" y="16"/>
                      <a:pt x="101" y="12"/>
                    </a:cubicBezTo>
                    <a:cubicBezTo>
                      <a:pt x="119" y="6"/>
                      <a:pt x="139" y="2"/>
                      <a:pt x="159" y="5"/>
                    </a:cubicBezTo>
                    <a:cubicBezTo>
                      <a:pt x="165" y="6"/>
                      <a:pt x="171" y="2"/>
                      <a:pt x="176" y="2"/>
                    </a:cubicBezTo>
                    <a:cubicBezTo>
                      <a:pt x="190" y="1"/>
                      <a:pt x="203" y="0"/>
                      <a:pt x="216" y="2"/>
                    </a:cubicBezTo>
                    <a:cubicBezTo>
                      <a:pt x="218" y="2"/>
                      <a:pt x="219" y="12"/>
                      <a:pt x="221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Freeform: Shape 34">
                <a:extLst>
                  <a:ext uri="{FF2B5EF4-FFF2-40B4-BE49-F238E27FC236}">
                    <a16:creationId xmlns:a16="http://schemas.microsoft.com/office/drawing/2014/main" id="{3C2C8EBE-CA18-4691-B13B-72F4463A17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7" y="1584"/>
                <a:ext cx="302" cy="196"/>
              </a:xfrm>
              <a:custGeom>
                <a:avLst/>
                <a:gdLst>
                  <a:gd name="T0" fmla="*/ 0 w 145"/>
                  <a:gd name="T1" fmla="*/ 84 h 94"/>
                  <a:gd name="T2" fmla="*/ 24 w 145"/>
                  <a:gd name="T3" fmla="*/ 38 h 94"/>
                  <a:gd name="T4" fmla="*/ 44 w 145"/>
                  <a:gd name="T5" fmla="*/ 39 h 94"/>
                  <a:gd name="T6" fmla="*/ 37 w 145"/>
                  <a:gd name="T7" fmla="*/ 21 h 94"/>
                  <a:gd name="T8" fmla="*/ 52 w 145"/>
                  <a:gd name="T9" fmla="*/ 2 h 94"/>
                  <a:gd name="T10" fmla="*/ 55 w 145"/>
                  <a:gd name="T11" fmla="*/ 0 h 94"/>
                  <a:gd name="T12" fmla="*/ 85 w 145"/>
                  <a:gd name="T13" fmla="*/ 8 h 94"/>
                  <a:gd name="T14" fmla="*/ 106 w 145"/>
                  <a:gd name="T15" fmla="*/ 17 h 94"/>
                  <a:gd name="T16" fmla="*/ 118 w 145"/>
                  <a:gd name="T17" fmla="*/ 38 h 94"/>
                  <a:gd name="T18" fmla="*/ 123 w 145"/>
                  <a:gd name="T19" fmla="*/ 49 h 94"/>
                  <a:gd name="T20" fmla="*/ 145 w 145"/>
                  <a:gd name="T21" fmla="*/ 58 h 94"/>
                  <a:gd name="T22" fmla="*/ 132 w 145"/>
                  <a:gd name="T23" fmla="*/ 74 h 94"/>
                  <a:gd name="T24" fmla="*/ 120 w 145"/>
                  <a:gd name="T25" fmla="*/ 66 h 94"/>
                  <a:gd name="T26" fmla="*/ 118 w 145"/>
                  <a:gd name="T27" fmla="*/ 68 h 94"/>
                  <a:gd name="T28" fmla="*/ 124 w 145"/>
                  <a:gd name="T29" fmla="*/ 77 h 94"/>
                  <a:gd name="T30" fmla="*/ 122 w 145"/>
                  <a:gd name="T31" fmla="*/ 88 h 94"/>
                  <a:gd name="T32" fmla="*/ 110 w 145"/>
                  <a:gd name="T33" fmla="*/ 94 h 94"/>
                  <a:gd name="T34" fmla="*/ 79 w 145"/>
                  <a:gd name="T35" fmla="*/ 70 h 94"/>
                  <a:gd name="T36" fmla="*/ 92 w 145"/>
                  <a:gd name="T37" fmla="*/ 42 h 94"/>
                  <a:gd name="T38" fmla="*/ 86 w 145"/>
                  <a:gd name="T39" fmla="*/ 36 h 94"/>
                  <a:gd name="T40" fmla="*/ 66 w 145"/>
                  <a:gd name="T41" fmla="*/ 26 h 94"/>
                  <a:gd name="T42" fmla="*/ 52 w 145"/>
                  <a:gd name="T43" fmla="*/ 31 h 94"/>
                  <a:gd name="T44" fmla="*/ 58 w 145"/>
                  <a:gd name="T45" fmla="*/ 42 h 94"/>
                  <a:gd name="T46" fmla="*/ 40 w 145"/>
                  <a:gd name="T47" fmla="*/ 67 h 94"/>
                  <a:gd name="T48" fmla="*/ 55 w 145"/>
                  <a:gd name="T49" fmla="*/ 78 h 94"/>
                  <a:gd name="T50" fmla="*/ 28 w 145"/>
                  <a:gd name="T51" fmla="*/ 66 h 94"/>
                  <a:gd name="T52" fmla="*/ 2 w 145"/>
                  <a:gd name="T53" fmla="*/ 87 h 94"/>
                  <a:gd name="T54" fmla="*/ 0 w 145"/>
                  <a:gd name="T55" fmla="*/ 84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5" h="94">
                    <a:moveTo>
                      <a:pt x="0" y="84"/>
                    </a:moveTo>
                    <a:cubicBezTo>
                      <a:pt x="8" y="69"/>
                      <a:pt x="16" y="54"/>
                      <a:pt x="24" y="38"/>
                    </a:cubicBezTo>
                    <a:cubicBezTo>
                      <a:pt x="32" y="41"/>
                      <a:pt x="37" y="48"/>
                      <a:pt x="44" y="39"/>
                    </a:cubicBezTo>
                    <a:cubicBezTo>
                      <a:pt x="51" y="29"/>
                      <a:pt x="39" y="27"/>
                      <a:pt x="37" y="21"/>
                    </a:cubicBezTo>
                    <a:cubicBezTo>
                      <a:pt x="42" y="15"/>
                      <a:pt x="47" y="8"/>
                      <a:pt x="52" y="2"/>
                    </a:cubicBezTo>
                    <a:cubicBezTo>
                      <a:pt x="53" y="1"/>
                      <a:pt x="54" y="0"/>
                      <a:pt x="55" y="0"/>
                    </a:cubicBezTo>
                    <a:cubicBezTo>
                      <a:pt x="65" y="2"/>
                      <a:pt x="75" y="5"/>
                      <a:pt x="85" y="8"/>
                    </a:cubicBezTo>
                    <a:cubicBezTo>
                      <a:pt x="92" y="10"/>
                      <a:pt x="99" y="15"/>
                      <a:pt x="106" y="17"/>
                    </a:cubicBezTo>
                    <a:cubicBezTo>
                      <a:pt x="117" y="20"/>
                      <a:pt x="122" y="27"/>
                      <a:pt x="118" y="38"/>
                    </a:cubicBezTo>
                    <a:cubicBezTo>
                      <a:pt x="115" y="44"/>
                      <a:pt x="117" y="47"/>
                      <a:pt x="123" y="49"/>
                    </a:cubicBezTo>
                    <a:cubicBezTo>
                      <a:pt x="130" y="51"/>
                      <a:pt x="137" y="55"/>
                      <a:pt x="145" y="58"/>
                    </a:cubicBezTo>
                    <a:cubicBezTo>
                      <a:pt x="141" y="64"/>
                      <a:pt x="137" y="69"/>
                      <a:pt x="132" y="74"/>
                    </a:cubicBezTo>
                    <a:cubicBezTo>
                      <a:pt x="128" y="71"/>
                      <a:pt x="124" y="69"/>
                      <a:pt x="120" y="66"/>
                    </a:cubicBezTo>
                    <a:cubicBezTo>
                      <a:pt x="119" y="67"/>
                      <a:pt x="119" y="67"/>
                      <a:pt x="118" y="68"/>
                    </a:cubicBezTo>
                    <a:cubicBezTo>
                      <a:pt x="120" y="71"/>
                      <a:pt x="122" y="74"/>
                      <a:pt x="124" y="77"/>
                    </a:cubicBezTo>
                    <a:cubicBezTo>
                      <a:pt x="128" y="82"/>
                      <a:pt x="128" y="85"/>
                      <a:pt x="122" y="88"/>
                    </a:cubicBezTo>
                    <a:cubicBezTo>
                      <a:pt x="117" y="89"/>
                      <a:pt x="114" y="92"/>
                      <a:pt x="110" y="94"/>
                    </a:cubicBezTo>
                    <a:cubicBezTo>
                      <a:pt x="99" y="86"/>
                      <a:pt x="89" y="77"/>
                      <a:pt x="79" y="70"/>
                    </a:cubicBezTo>
                    <a:cubicBezTo>
                      <a:pt x="86" y="67"/>
                      <a:pt x="94" y="51"/>
                      <a:pt x="92" y="42"/>
                    </a:cubicBezTo>
                    <a:cubicBezTo>
                      <a:pt x="91" y="40"/>
                      <a:pt x="88" y="37"/>
                      <a:pt x="86" y="36"/>
                    </a:cubicBezTo>
                    <a:cubicBezTo>
                      <a:pt x="80" y="32"/>
                      <a:pt x="73" y="29"/>
                      <a:pt x="66" y="26"/>
                    </a:cubicBezTo>
                    <a:cubicBezTo>
                      <a:pt x="61" y="24"/>
                      <a:pt x="55" y="24"/>
                      <a:pt x="52" y="31"/>
                    </a:cubicBezTo>
                    <a:cubicBezTo>
                      <a:pt x="52" y="33"/>
                      <a:pt x="56" y="37"/>
                      <a:pt x="58" y="42"/>
                    </a:cubicBezTo>
                    <a:cubicBezTo>
                      <a:pt x="53" y="49"/>
                      <a:pt x="47" y="57"/>
                      <a:pt x="40" y="67"/>
                    </a:cubicBezTo>
                    <a:cubicBezTo>
                      <a:pt x="44" y="70"/>
                      <a:pt x="49" y="74"/>
                      <a:pt x="55" y="78"/>
                    </a:cubicBezTo>
                    <a:cubicBezTo>
                      <a:pt x="41" y="85"/>
                      <a:pt x="34" y="82"/>
                      <a:pt x="28" y="66"/>
                    </a:cubicBezTo>
                    <a:cubicBezTo>
                      <a:pt x="19" y="73"/>
                      <a:pt x="11" y="80"/>
                      <a:pt x="2" y="87"/>
                    </a:cubicBezTo>
                    <a:cubicBezTo>
                      <a:pt x="2" y="86"/>
                      <a:pt x="1" y="85"/>
                      <a:pt x="0" y="8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Freeform: Shape 35">
                <a:extLst>
                  <a:ext uri="{FF2B5EF4-FFF2-40B4-BE49-F238E27FC236}">
                    <a16:creationId xmlns:a16="http://schemas.microsoft.com/office/drawing/2014/main" id="{8D172E17-CB17-4993-B3D1-F44505FF91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1" y="1817"/>
                <a:ext cx="91" cy="100"/>
              </a:xfrm>
              <a:custGeom>
                <a:avLst/>
                <a:gdLst>
                  <a:gd name="T0" fmla="*/ 19 w 44"/>
                  <a:gd name="T1" fmla="*/ 0 h 48"/>
                  <a:gd name="T2" fmla="*/ 42 w 44"/>
                  <a:gd name="T3" fmla="*/ 31 h 48"/>
                  <a:gd name="T4" fmla="*/ 44 w 44"/>
                  <a:gd name="T5" fmla="*/ 48 h 48"/>
                  <a:gd name="T6" fmla="*/ 19 w 44"/>
                  <a:gd name="T7" fmla="*/ 48 h 48"/>
                  <a:gd name="T8" fmla="*/ 19 w 44"/>
                  <a:gd name="T9" fmla="*/ 42 h 48"/>
                  <a:gd name="T10" fmla="*/ 22 w 44"/>
                  <a:gd name="T11" fmla="*/ 33 h 48"/>
                  <a:gd name="T12" fmla="*/ 20 w 44"/>
                  <a:gd name="T13" fmla="*/ 25 h 48"/>
                  <a:gd name="T14" fmla="*/ 14 w 44"/>
                  <a:gd name="T15" fmla="*/ 31 h 48"/>
                  <a:gd name="T16" fmla="*/ 13 w 44"/>
                  <a:gd name="T17" fmla="*/ 37 h 48"/>
                  <a:gd name="T18" fmla="*/ 3 w 44"/>
                  <a:gd name="T19" fmla="*/ 43 h 48"/>
                  <a:gd name="T20" fmla="*/ 1 w 44"/>
                  <a:gd name="T21" fmla="*/ 33 h 48"/>
                  <a:gd name="T22" fmla="*/ 15 w 44"/>
                  <a:gd name="T23" fmla="*/ 16 h 48"/>
                  <a:gd name="T24" fmla="*/ 18 w 44"/>
                  <a:gd name="T25" fmla="*/ 9 h 48"/>
                  <a:gd name="T26" fmla="*/ 19 w 44"/>
                  <a:gd name="T2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4" h="48">
                    <a:moveTo>
                      <a:pt x="19" y="0"/>
                    </a:moveTo>
                    <a:cubicBezTo>
                      <a:pt x="27" y="10"/>
                      <a:pt x="35" y="20"/>
                      <a:pt x="42" y="31"/>
                    </a:cubicBezTo>
                    <a:cubicBezTo>
                      <a:pt x="44" y="36"/>
                      <a:pt x="43" y="43"/>
                      <a:pt x="44" y="48"/>
                    </a:cubicBezTo>
                    <a:cubicBezTo>
                      <a:pt x="36" y="48"/>
                      <a:pt x="27" y="48"/>
                      <a:pt x="19" y="48"/>
                    </a:cubicBezTo>
                    <a:cubicBezTo>
                      <a:pt x="19" y="48"/>
                      <a:pt x="18" y="44"/>
                      <a:pt x="19" y="42"/>
                    </a:cubicBezTo>
                    <a:cubicBezTo>
                      <a:pt x="20" y="39"/>
                      <a:pt x="22" y="36"/>
                      <a:pt x="22" y="33"/>
                    </a:cubicBezTo>
                    <a:cubicBezTo>
                      <a:pt x="23" y="30"/>
                      <a:pt x="21" y="28"/>
                      <a:pt x="20" y="25"/>
                    </a:cubicBezTo>
                    <a:cubicBezTo>
                      <a:pt x="18" y="27"/>
                      <a:pt x="15" y="29"/>
                      <a:pt x="14" y="31"/>
                    </a:cubicBezTo>
                    <a:cubicBezTo>
                      <a:pt x="13" y="33"/>
                      <a:pt x="14" y="36"/>
                      <a:pt x="13" y="37"/>
                    </a:cubicBezTo>
                    <a:cubicBezTo>
                      <a:pt x="10" y="39"/>
                      <a:pt x="6" y="41"/>
                      <a:pt x="3" y="43"/>
                    </a:cubicBezTo>
                    <a:cubicBezTo>
                      <a:pt x="2" y="39"/>
                      <a:pt x="0" y="34"/>
                      <a:pt x="1" y="33"/>
                    </a:cubicBezTo>
                    <a:cubicBezTo>
                      <a:pt x="6" y="28"/>
                      <a:pt x="5" y="18"/>
                      <a:pt x="15" y="16"/>
                    </a:cubicBezTo>
                    <a:cubicBezTo>
                      <a:pt x="17" y="16"/>
                      <a:pt x="18" y="12"/>
                      <a:pt x="18" y="9"/>
                    </a:cubicBezTo>
                    <a:cubicBezTo>
                      <a:pt x="19" y="6"/>
                      <a:pt x="19" y="3"/>
                      <a:pt x="1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Freeform: Shape 36">
                <a:extLst>
                  <a:ext uri="{FF2B5EF4-FFF2-40B4-BE49-F238E27FC236}">
                    <a16:creationId xmlns:a16="http://schemas.microsoft.com/office/drawing/2014/main" id="{198A55A7-23A1-42BA-8158-AB1625E3C1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2" y="2713"/>
                <a:ext cx="79" cy="122"/>
              </a:xfrm>
              <a:custGeom>
                <a:avLst/>
                <a:gdLst>
                  <a:gd name="T0" fmla="*/ 33 w 38"/>
                  <a:gd name="T1" fmla="*/ 0 h 59"/>
                  <a:gd name="T2" fmla="*/ 32 w 38"/>
                  <a:gd name="T3" fmla="*/ 27 h 59"/>
                  <a:gd name="T4" fmla="*/ 24 w 38"/>
                  <a:gd name="T5" fmla="*/ 43 h 59"/>
                  <a:gd name="T6" fmla="*/ 9 w 38"/>
                  <a:gd name="T7" fmla="*/ 59 h 59"/>
                  <a:gd name="T8" fmla="*/ 33 w 38"/>
                  <a:gd name="T9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59">
                    <a:moveTo>
                      <a:pt x="33" y="0"/>
                    </a:moveTo>
                    <a:cubicBezTo>
                      <a:pt x="38" y="8"/>
                      <a:pt x="38" y="19"/>
                      <a:pt x="32" y="27"/>
                    </a:cubicBezTo>
                    <a:cubicBezTo>
                      <a:pt x="29" y="32"/>
                      <a:pt x="26" y="38"/>
                      <a:pt x="24" y="43"/>
                    </a:cubicBezTo>
                    <a:cubicBezTo>
                      <a:pt x="21" y="51"/>
                      <a:pt x="17" y="57"/>
                      <a:pt x="9" y="59"/>
                    </a:cubicBezTo>
                    <a:cubicBezTo>
                      <a:pt x="0" y="45"/>
                      <a:pt x="12" y="16"/>
                      <a:pt x="3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7">
                <a:extLst>
                  <a:ext uri="{FF2B5EF4-FFF2-40B4-BE49-F238E27FC236}">
                    <a16:creationId xmlns:a16="http://schemas.microsoft.com/office/drawing/2014/main" id="{4626E3F2-BAC7-4100-943A-C3ED682FB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8" y="1688"/>
                <a:ext cx="88" cy="38"/>
              </a:xfrm>
              <a:custGeom>
                <a:avLst/>
                <a:gdLst>
                  <a:gd name="T0" fmla="*/ 0 w 42"/>
                  <a:gd name="T1" fmla="*/ 2 h 18"/>
                  <a:gd name="T2" fmla="*/ 35 w 42"/>
                  <a:gd name="T3" fmla="*/ 0 h 18"/>
                  <a:gd name="T4" fmla="*/ 42 w 42"/>
                  <a:gd name="T5" fmla="*/ 4 h 18"/>
                  <a:gd name="T6" fmla="*/ 34 w 42"/>
                  <a:gd name="T7" fmla="*/ 13 h 18"/>
                  <a:gd name="T8" fmla="*/ 17 w 42"/>
                  <a:gd name="T9" fmla="*/ 16 h 18"/>
                  <a:gd name="T10" fmla="*/ 0 w 42"/>
                  <a:gd name="T11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18">
                    <a:moveTo>
                      <a:pt x="0" y="2"/>
                    </a:moveTo>
                    <a:cubicBezTo>
                      <a:pt x="11" y="1"/>
                      <a:pt x="23" y="0"/>
                      <a:pt x="35" y="0"/>
                    </a:cubicBezTo>
                    <a:cubicBezTo>
                      <a:pt x="37" y="0"/>
                      <a:pt x="39" y="3"/>
                      <a:pt x="42" y="4"/>
                    </a:cubicBezTo>
                    <a:cubicBezTo>
                      <a:pt x="39" y="7"/>
                      <a:pt x="37" y="12"/>
                      <a:pt x="34" y="13"/>
                    </a:cubicBezTo>
                    <a:cubicBezTo>
                      <a:pt x="29" y="15"/>
                      <a:pt x="23" y="15"/>
                      <a:pt x="17" y="16"/>
                    </a:cubicBezTo>
                    <a:cubicBezTo>
                      <a:pt x="10" y="18"/>
                      <a:pt x="2" y="12"/>
                      <a:pt x="0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Freeform: Shape 38">
                <a:extLst>
                  <a:ext uri="{FF2B5EF4-FFF2-40B4-BE49-F238E27FC236}">
                    <a16:creationId xmlns:a16="http://schemas.microsoft.com/office/drawing/2014/main" id="{5A53D959-81CB-49FC-9FA6-034A683665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1" y="1447"/>
                <a:ext cx="65" cy="58"/>
              </a:xfrm>
              <a:custGeom>
                <a:avLst/>
                <a:gdLst>
                  <a:gd name="T0" fmla="*/ 24 w 31"/>
                  <a:gd name="T1" fmla="*/ 28 h 28"/>
                  <a:gd name="T2" fmla="*/ 0 w 31"/>
                  <a:gd name="T3" fmla="*/ 7 h 28"/>
                  <a:gd name="T4" fmla="*/ 28 w 31"/>
                  <a:gd name="T5" fmla="*/ 4 h 28"/>
                  <a:gd name="T6" fmla="*/ 31 w 31"/>
                  <a:gd name="T7" fmla="*/ 15 h 28"/>
                  <a:gd name="T8" fmla="*/ 24 w 31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8">
                    <a:moveTo>
                      <a:pt x="24" y="28"/>
                    </a:moveTo>
                    <a:cubicBezTo>
                      <a:pt x="15" y="20"/>
                      <a:pt x="8" y="14"/>
                      <a:pt x="0" y="7"/>
                    </a:cubicBezTo>
                    <a:cubicBezTo>
                      <a:pt x="5" y="3"/>
                      <a:pt x="23" y="0"/>
                      <a:pt x="28" y="4"/>
                    </a:cubicBezTo>
                    <a:cubicBezTo>
                      <a:pt x="30" y="6"/>
                      <a:pt x="31" y="11"/>
                      <a:pt x="31" y="15"/>
                    </a:cubicBezTo>
                    <a:cubicBezTo>
                      <a:pt x="30" y="19"/>
                      <a:pt x="27" y="24"/>
                      <a:pt x="24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9">
                <a:extLst>
                  <a:ext uri="{FF2B5EF4-FFF2-40B4-BE49-F238E27FC236}">
                    <a16:creationId xmlns:a16="http://schemas.microsoft.com/office/drawing/2014/main" id="{558DED88-B1EB-417F-B3CF-C55D922A38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6" y="1401"/>
                <a:ext cx="89" cy="63"/>
              </a:xfrm>
              <a:custGeom>
                <a:avLst/>
                <a:gdLst>
                  <a:gd name="T0" fmla="*/ 42 w 43"/>
                  <a:gd name="T1" fmla="*/ 11 h 30"/>
                  <a:gd name="T2" fmla="*/ 2 w 43"/>
                  <a:gd name="T3" fmla="*/ 30 h 30"/>
                  <a:gd name="T4" fmla="*/ 0 w 43"/>
                  <a:gd name="T5" fmla="*/ 28 h 30"/>
                  <a:gd name="T6" fmla="*/ 33 w 43"/>
                  <a:gd name="T7" fmla="*/ 1 h 30"/>
                  <a:gd name="T8" fmla="*/ 43 w 43"/>
                  <a:gd name="T9" fmla="*/ 6 h 30"/>
                  <a:gd name="T10" fmla="*/ 42 w 43"/>
                  <a:gd name="T11" fmla="*/ 1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" h="30">
                    <a:moveTo>
                      <a:pt x="42" y="11"/>
                    </a:moveTo>
                    <a:cubicBezTo>
                      <a:pt x="28" y="17"/>
                      <a:pt x="15" y="24"/>
                      <a:pt x="2" y="30"/>
                    </a:cubicBezTo>
                    <a:cubicBezTo>
                      <a:pt x="1" y="29"/>
                      <a:pt x="1" y="28"/>
                      <a:pt x="0" y="28"/>
                    </a:cubicBezTo>
                    <a:cubicBezTo>
                      <a:pt x="11" y="19"/>
                      <a:pt x="22" y="9"/>
                      <a:pt x="33" y="1"/>
                    </a:cubicBezTo>
                    <a:cubicBezTo>
                      <a:pt x="35" y="0"/>
                      <a:pt x="40" y="5"/>
                      <a:pt x="43" y="6"/>
                    </a:cubicBezTo>
                    <a:cubicBezTo>
                      <a:pt x="43" y="8"/>
                      <a:pt x="42" y="9"/>
                      <a:pt x="42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Freeform: Shape 40">
                <a:extLst>
                  <a:ext uri="{FF2B5EF4-FFF2-40B4-BE49-F238E27FC236}">
                    <a16:creationId xmlns:a16="http://schemas.microsoft.com/office/drawing/2014/main" id="{F20B6CE5-A3F9-4DF3-A1E2-897CC61EAE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2" y="1528"/>
                <a:ext cx="69" cy="85"/>
              </a:xfrm>
              <a:custGeom>
                <a:avLst/>
                <a:gdLst>
                  <a:gd name="T0" fmla="*/ 0 w 33"/>
                  <a:gd name="T1" fmla="*/ 34 h 41"/>
                  <a:gd name="T2" fmla="*/ 16 w 33"/>
                  <a:gd name="T3" fmla="*/ 9 h 41"/>
                  <a:gd name="T4" fmla="*/ 28 w 33"/>
                  <a:gd name="T5" fmla="*/ 0 h 41"/>
                  <a:gd name="T6" fmla="*/ 32 w 33"/>
                  <a:gd name="T7" fmla="*/ 5 h 41"/>
                  <a:gd name="T8" fmla="*/ 23 w 33"/>
                  <a:gd name="T9" fmla="*/ 16 h 41"/>
                  <a:gd name="T10" fmla="*/ 10 w 33"/>
                  <a:gd name="T11" fmla="*/ 33 h 41"/>
                  <a:gd name="T12" fmla="*/ 0 w 33"/>
                  <a:gd name="T13" fmla="*/ 3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1">
                    <a:moveTo>
                      <a:pt x="0" y="34"/>
                    </a:moveTo>
                    <a:cubicBezTo>
                      <a:pt x="6" y="25"/>
                      <a:pt x="10" y="17"/>
                      <a:pt x="16" y="9"/>
                    </a:cubicBezTo>
                    <a:cubicBezTo>
                      <a:pt x="19" y="5"/>
                      <a:pt x="24" y="3"/>
                      <a:pt x="28" y="0"/>
                    </a:cubicBezTo>
                    <a:cubicBezTo>
                      <a:pt x="28" y="0"/>
                      <a:pt x="33" y="4"/>
                      <a:pt x="32" y="5"/>
                    </a:cubicBezTo>
                    <a:cubicBezTo>
                      <a:pt x="30" y="9"/>
                      <a:pt x="27" y="14"/>
                      <a:pt x="23" y="16"/>
                    </a:cubicBezTo>
                    <a:cubicBezTo>
                      <a:pt x="16" y="20"/>
                      <a:pt x="10" y="24"/>
                      <a:pt x="10" y="33"/>
                    </a:cubicBezTo>
                    <a:cubicBezTo>
                      <a:pt x="9" y="41"/>
                      <a:pt x="4" y="38"/>
                      <a:pt x="0" y="3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41">
                <a:extLst>
                  <a:ext uri="{FF2B5EF4-FFF2-40B4-BE49-F238E27FC236}">
                    <a16:creationId xmlns:a16="http://schemas.microsoft.com/office/drawing/2014/main" id="{88341658-FCEF-4522-9F03-745E4CDA1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4" y="2299"/>
                <a:ext cx="44" cy="36"/>
              </a:xfrm>
              <a:custGeom>
                <a:avLst/>
                <a:gdLst>
                  <a:gd name="T0" fmla="*/ 21 w 21"/>
                  <a:gd name="T1" fmla="*/ 16 h 17"/>
                  <a:gd name="T2" fmla="*/ 0 w 21"/>
                  <a:gd name="T3" fmla="*/ 1 h 17"/>
                  <a:gd name="T4" fmla="*/ 21 w 21"/>
                  <a:gd name="T5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7">
                    <a:moveTo>
                      <a:pt x="21" y="16"/>
                    </a:moveTo>
                    <a:cubicBezTo>
                      <a:pt x="9" y="17"/>
                      <a:pt x="6" y="7"/>
                      <a:pt x="0" y="1"/>
                    </a:cubicBezTo>
                    <a:cubicBezTo>
                      <a:pt x="11" y="0"/>
                      <a:pt x="12" y="13"/>
                      <a:pt x="21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Freeform: Shape 42">
                <a:extLst>
                  <a:ext uri="{FF2B5EF4-FFF2-40B4-BE49-F238E27FC236}">
                    <a16:creationId xmlns:a16="http://schemas.microsoft.com/office/drawing/2014/main" id="{1FDFE4B0-352E-4C6B-862C-3E1128710C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7" y="2349"/>
                <a:ext cx="29" cy="17"/>
              </a:xfrm>
              <a:custGeom>
                <a:avLst/>
                <a:gdLst>
                  <a:gd name="T0" fmla="*/ 0 w 14"/>
                  <a:gd name="T1" fmla="*/ 2 h 8"/>
                  <a:gd name="T2" fmla="*/ 12 w 14"/>
                  <a:gd name="T3" fmla="*/ 0 h 8"/>
                  <a:gd name="T4" fmla="*/ 14 w 14"/>
                  <a:gd name="T5" fmla="*/ 5 h 8"/>
                  <a:gd name="T6" fmla="*/ 2 w 14"/>
                  <a:gd name="T7" fmla="*/ 8 h 8"/>
                  <a:gd name="T8" fmla="*/ 0 w 14"/>
                  <a:gd name="T9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8">
                    <a:moveTo>
                      <a:pt x="0" y="2"/>
                    </a:moveTo>
                    <a:cubicBezTo>
                      <a:pt x="4" y="1"/>
                      <a:pt x="8" y="0"/>
                      <a:pt x="12" y="0"/>
                    </a:cubicBezTo>
                    <a:cubicBezTo>
                      <a:pt x="13" y="0"/>
                      <a:pt x="13" y="3"/>
                      <a:pt x="14" y="5"/>
                    </a:cubicBezTo>
                    <a:cubicBezTo>
                      <a:pt x="10" y="6"/>
                      <a:pt x="6" y="7"/>
                      <a:pt x="2" y="8"/>
                    </a:cubicBezTo>
                    <a:cubicBezTo>
                      <a:pt x="1" y="6"/>
                      <a:pt x="1" y="4"/>
                      <a:pt x="0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8152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千图PPT彼岸天：ID 8661124库_组合 41">
            <a:extLst>
              <a:ext uri="{FF2B5EF4-FFF2-40B4-BE49-F238E27FC236}">
                <a16:creationId xmlns:a16="http://schemas.microsoft.com/office/drawing/2014/main" id="{DBF00C0B-8FC2-48FC-8C7A-7E5FC92E37A7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-2" y="1278342"/>
            <a:ext cx="6096004" cy="5579081"/>
            <a:chOff x="-2" y="1278342"/>
            <a:chExt cx="6096004" cy="5579081"/>
          </a:xfrm>
        </p:grpSpPr>
        <p:sp>
          <p:nvSpPr>
            <p:cNvPr id="5" name="Rectangle: Top Corners Rounded 4">
              <a:extLst>
                <a:ext uri="{FF2B5EF4-FFF2-40B4-BE49-F238E27FC236}">
                  <a16:creationId xmlns:a16="http://schemas.microsoft.com/office/drawing/2014/main" id="{8ECBDE39-73BA-404D-A354-4679546C758B}"/>
                </a:ext>
              </a:extLst>
            </p:cNvPr>
            <p:cNvSpPr/>
            <p:nvPr/>
          </p:nvSpPr>
          <p:spPr>
            <a:xfrm rot="5400000">
              <a:off x="1683054" y="-404714"/>
              <a:ext cx="1654559" cy="5020671"/>
            </a:xfrm>
            <a:prstGeom prst="round2SameRect">
              <a:avLst>
                <a:gd name="adj1" fmla="val 22204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Arrow: Bent 5">
              <a:extLst>
                <a:ext uri="{FF2B5EF4-FFF2-40B4-BE49-F238E27FC236}">
                  <a16:creationId xmlns:a16="http://schemas.microsoft.com/office/drawing/2014/main" id="{3742E6F0-68D7-42C1-A687-FA6F601888D1}"/>
                </a:ext>
              </a:extLst>
            </p:cNvPr>
            <p:cNvSpPr/>
            <p:nvPr/>
          </p:nvSpPr>
          <p:spPr>
            <a:xfrm rot="5400000">
              <a:off x="3016175" y="3900091"/>
              <a:ext cx="4885016" cy="1029647"/>
            </a:xfrm>
            <a:prstGeom prst="bentArrow">
              <a:avLst>
                <a:gd name="adj1" fmla="val 17673"/>
                <a:gd name="adj2" fmla="val 5541"/>
                <a:gd name="adj3" fmla="val 0"/>
                <a:gd name="adj4" fmla="val 5133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8FEC96D-0341-4464-A90E-3F10F74DB76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9587" y="1561888"/>
              <a:ext cx="1087464" cy="1087461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E04A7DA-591F-41C2-B5D4-FE5EBCC7C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4311" y="1712613"/>
              <a:ext cx="538016" cy="786011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35"/>
                </a:cxn>
                <a:cxn ang="0">
                  <a:pos x="16" y="74"/>
                </a:cxn>
                <a:cxn ang="0">
                  <a:pos x="35" y="102"/>
                </a:cxn>
                <a:cxn ang="0">
                  <a:pos x="54" y="74"/>
                </a:cxn>
                <a:cxn ang="0">
                  <a:pos x="70" y="35"/>
                </a:cxn>
                <a:cxn ang="0">
                  <a:pos x="35" y="0"/>
                </a:cxn>
                <a:cxn ang="0">
                  <a:pos x="43" y="87"/>
                </a:cxn>
                <a:cxn ang="0">
                  <a:pos x="27" y="89"/>
                </a:cxn>
                <a:cxn ang="0">
                  <a:pos x="26" y="83"/>
                </a:cxn>
                <a:cxn ang="0">
                  <a:pos x="26" y="83"/>
                </a:cxn>
                <a:cxn ang="0">
                  <a:pos x="45" y="80"/>
                </a:cxn>
                <a:cxn ang="0">
                  <a:pos x="44" y="83"/>
                </a:cxn>
                <a:cxn ang="0">
                  <a:pos x="43" y="87"/>
                </a:cxn>
                <a:cxn ang="0">
                  <a:pos x="25" y="79"/>
                </a:cxn>
                <a:cxn ang="0">
                  <a:pos x="23" y="73"/>
                </a:cxn>
                <a:cxn ang="0">
                  <a:pos x="47" y="73"/>
                </a:cxn>
                <a:cxn ang="0">
                  <a:pos x="46" y="77"/>
                </a:cxn>
                <a:cxn ang="0">
                  <a:pos x="25" y="79"/>
                </a:cxn>
                <a:cxn ang="0">
                  <a:pos x="35" y="96"/>
                </a:cxn>
                <a:cxn ang="0">
                  <a:pos x="29" y="92"/>
                </a:cxn>
                <a:cxn ang="0">
                  <a:pos x="42" y="90"/>
                </a:cxn>
                <a:cxn ang="0">
                  <a:pos x="35" y="96"/>
                </a:cxn>
                <a:cxn ang="0">
                  <a:pos x="50" y="67"/>
                </a:cxn>
                <a:cxn ang="0">
                  <a:pos x="20" y="67"/>
                </a:cxn>
                <a:cxn ang="0">
                  <a:pos x="15" y="57"/>
                </a:cxn>
                <a:cxn ang="0">
                  <a:pos x="6" y="35"/>
                </a:cxn>
                <a:cxn ang="0">
                  <a:pos x="35" y="6"/>
                </a:cxn>
                <a:cxn ang="0">
                  <a:pos x="64" y="35"/>
                </a:cxn>
                <a:cxn ang="0">
                  <a:pos x="55" y="57"/>
                </a:cxn>
                <a:cxn ang="0">
                  <a:pos x="50" y="67"/>
                </a:cxn>
                <a:cxn ang="0">
                  <a:pos x="50" y="67"/>
                </a:cxn>
                <a:cxn ang="0">
                  <a:pos x="50" y="67"/>
                </a:cxn>
              </a:cxnLst>
              <a:rect l="0" t="0" r="r" b="b"/>
              <a:pathLst>
                <a:path w="70" h="102">
                  <a:moveTo>
                    <a:pt x="35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48"/>
                    <a:pt x="12" y="62"/>
                    <a:pt x="16" y="74"/>
                  </a:cubicBezTo>
                  <a:cubicBezTo>
                    <a:pt x="22" y="91"/>
                    <a:pt x="22" y="102"/>
                    <a:pt x="35" y="102"/>
                  </a:cubicBezTo>
                  <a:cubicBezTo>
                    <a:pt x="49" y="102"/>
                    <a:pt x="48" y="92"/>
                    <a:pt x="54" y="74"/>
                  </a:cubicBezTo>
                  <a:cubicBezTo>
                    <a:pt x="58" y="62"/>
                    <a:pt x="70" y="48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  <a:moveTo>
                    <a:pt x="43" y="87"/>
                  </a:moveTo>
                  <a:cubicBezTo>
                    <a:pt x="27" y="89"/>
                    <a:pt x="27" y="89"/>
                    <a:pt x="27" y="89"/>
                  </a:cubicBezTo>
                  <a:cubicBezTo>
                    <a:pt x="27" y="87"/>
                    <a:pt x="26" y="85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45" y="82"/>
                    <a:pt x="44" y="83"/>
                  </a:cubicBezTo>
                  <a:cubicBezTo>
                    <a:pt x="44" y="84"/>
                    <a:pt x="44" y="86"/>
                    <a:pt x="43" y="87"/>
                  </a:cubicBezTo>
                  <a:close/>
                  <a:moveTo>
                    <a:pt x="25" y="79"/>
                  </a:moveTo>
                  <a:cubicBezTo>
                    <a:pt x="24" y="78"/>
                    <a:pt x="23" y="76"/>
                    <a:pt x="23" y="73"/>
                  </a:cubicBezTo>
                  <a:cubicBezTo>
                    <a:pt x="47" y="73"/>
                    <a:pt x="47" y="73"/>
                    <a:pt x="47" y="73"/>
                  </a:cubicBezTo>
                  <a:cubicBezTo>
                    <a:pt x="47" y="75"/>
                    <a:pt x="47" y="76"/>
                    <a:pt x="46" y="77"/>
                  </a:cubicBezTo>
                  <a:lnTo>
                    <a:pt x="25" y="79"/>
                  </a:lnTo>
                  <a:close/>
                  <a:moveTo>
                    <a:pt x="35" y="96"/>
                  </a:moveTo>
                  <a:cubicBezTo>
                    <a:pt x="32" y="96"/>
                    <a:pt x="30" y="95"/>
                    <a:pt x="29" y="92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0" y="95"/>
                    <a:pt x="39" y="96"/>
                    <a:pt x="35" y="96"/>
                  </a:cubicBezTo>
                  <a:close/>
                  <a:moveTo>
                    <a:pt x="50" y="67"/>
                  </a:moveTo>
                  <a:cubicBezTo>
                    <a:pt x="20" y="67"/>
                    <a:pt x="20" y="67"/>
                    <a:pt x="20" y="67"/>
                  </a:cubicBezTo>
                  <a:cubicBezTo>
                    <a:pt x="19" y="64"/>
                    <a:pt x="17" y="60"/>
                    <a:pt x="15" y="57"/>
                  </a:cubicBezTo>
                  <a:cubicBezTo>
                    <a:pt x="11" y="49"/>
                    <a:pt x="6" y="41"/>
                    <a:pt x="6" y="35"/>
                  </a:cubicBezTo>
                  <a:cubicBezTo>
                    <a:pt x="6" y="19"/>
                    <a:pt x="19" y="6"/>
                    <a:pt x="35" y="6"/>
                  </a:cubicBezTo>
                  <a:cubicBezTo>
                    <a:pt x="51" y="6"/>
                    <a:pt x="64" y="19"/>
                    <a:pt x="64" y="35"/>
                  </a:cubicBezTo>
                  <a:cubicBezTo>
                    <a:pt x="64" y="41"/>
                    <a:pt x="60" y="49"/>
                    <a:pt x="55" y="57"/>
                  </a:cubicBezTo>
                  <a:cubicBezTo>
                    <a:pt x="53" y="60"/>
                    <a:pt x="52" y="64"/>
                    <a:pt x="50" y="67"/>
                  </a:cubicBezTo>
                  <a:close/>
                  <a:moveTo>
                    <a:pt x="50" y="67"/>
                  </a:moveTo>
                  <a:cubicBezTo>
                    <a:pt x="50" y="67"/>
                    <a:pt x="50" y="67"/>
                    <a:pt x="50" y="67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0" name="Group 22">
              <a:extLst>
                <a:ext uri="{FF2B5EF4-FFF2-40B4-BE49-F238E27FC236}">
                  <a16:creationId xmlns:a16="http://schemas.microsoft.com/office/drawing/2014/main" id="{74F1B148-0C9C-4F85-BE8B-45F318A080D3}"/>
                </a:ext>
              </a:extLst>
            </p:cNvPr>
            <p:cNvGrpSpPr/>
            <p:nvPr/>
          </p:nvGrpSpPr>
          <p:grpSpPr>
            <a:xfrm>
              <a:off x="767693" y="1760963"/>
              <a:ext cx="2902419" cy="632096"/>
              <a:chOff x="719667" y="1760962"/>
              <a:chExt cx="2902418" cy="632096"/>
            </a:xfrm>
          </p:grpSpPr>
          <p:sp>
            <p:nvSpPr>
              <p:cNvPr id="38" name="TextBox 20">
                <a:extLst>
                  <a:ext uri="{FF2B5EF4-FFF2-40B4-BE49-F238E27FC236}">
                    <a16:creationId xmlns:a16="http://schemas.microsoft.com/office/drawing/2014/main" id="{95B96DF2-8866-4A6B-91CA-DE4EA6457C2C}"/>
                  </a:ext>
                </a:extLst>
              </p:cNvPr>
              <p:cNvSpPr txBox="1"/>
              <p:nvPr/>
            </p:nvSpPr>
            <p:spPr>
              <a:xfrm>
                <a:off x="719667" y="1760962"/>
                <a:ext cx="2902418" cy="284693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normAutofit/>
              </a:bodyPr>
              <a:lstStyle/>
              <a:p>
                <a:pPr algn="r"/>
                <a:r>
                  <a:rPr lang="zh-CN" altLang="en-US" sz="1400" b="1" dirty="0">
                    <a:solidFill>
                      <a:schemeClr val="bg1"/>
                    </a:solidFill>
                  </a:rPr>
                  <a:t>输入标题文本</a:t>
                </a:r>
              </a:p>
            </p:txBody>
          </p:sp>
          <p:sp>
            <p:nvSpPr>
              <p:cNvPr id="39" name="TextBox 21">
                <a:extLst>
                  <a:ext uri="{FF2B5EF4-FFF2-40B4-BE49-F238E27FC236}">
                    <a16:creationId xmlns:a16="http://schemas.microsoft.com/office/drawing/2014/main" id="{9A666DB8-B1CC-4D14-9B82-C6AB3561C462}"/>
                  </a:ext>
                </a:extLst>
              </p:cNvPr>
              <p:cNvSpPr txBox="1"/>
              <p:nvPr/>
            </p:nvSpPr>
            <p:spPr>
              <a:xfrm>
                <a:off x="719667" y="2045655"/>
                <a:ext cx="2902418" cy="34740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r" defTabSz="1219140">
                  <a:spcBef>
                    <a:spcPct val="0"/>
                  </a:spcBef>
                  <a:defRPr/>
                </a:pPr>
                <a:r>
                  <a:rPr lang="zh-CN" altLang="en-US" sz="800" dirty="0">
                    <a:solidFill>
                      <a:schemeClr val="bg1"/>
                    </a:solidFill>
                  </a:rPr>
                  <a:t>部分内容作为文字排版占位显示 千图网</a:t>
                </a:r>
                <a:r>
                  <a:rPr lang="en-US" altLang="zh-CN" sz="800" dirty="0">
                    <a:solidFill>
                      <a:schemeClr val="bg1"/>
                    </a:solidFill>
                  </a:rPr>
                  <a:t>58PIC.COM</a:t>
                </a:r>
                <a:r>
                  <a:rPr lang="zh-CN" altLang="en-US" sz="800" dirty="0">
                    <a:solidFill>
                      <a:schemeClr val="bg1"/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  <p:sp>
          <p:nvSpPr>
            <p:cNvPr id="23" name="Oval 33">
              <a:extLst>
                <a:ext uri="{FF2B5EF4-FFF2-40B4-BE49-F238E27FC236}">
                  <a16:creationId xmlns:a16="http://schemas.microsoft.com/office/drawing/2014/main" id="{B3980B46-9EAD-48C9-8409-055B97793C43}"/>
                </a:ext>
              </a:extLst>
            </p:cNvPr>
            <p:cNvSpPr/>
            <p:nvPr/>
          </p:nvSpPr>
          <p:spPr>
            <a:xfrm>
              <a:off x="5759267" y="2919046"/>
              <a:ext cx="336735" cy="3367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TextBox 34">
              <a:extLst>
                <a:ext uri="{FF2B5EF4-FFF2-40B4-BE49-F238E27FC236}">
                  <a16:creationId xmlns:a16="http://schemas.microsoft.com/office/drawing/2014/main" id="{7434BEDD-707D-4698-9DC1-ED73523C2D86}"/>
                </a:ext>
              </a:extLst>
            </p:cNvPr>
            <p:cNvSpPr txBox="1"/>
            <p:nvPr/>
          </p:nvSpPr>
          <p:spPr>
            <a:xfrm>
              <a:off x="4951063" y="2844762"/>
              <a:ext cx="686085" cy="553998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pPr defTabSz="1219140">
                <a:spcBef>
                  <a:spcPct val="0"/>
                </a:spcBef>
                <a:defRPr/>
              </a:pPr>
              <a:r>
                <a:rPr lang="en-US" sz="2400" b="1" dirty="0">
                  <a:solidFill>
                    <a:schemeClr val="accent1"/>
                  </a:solidFill>
                </a:rPr>
                <a:t>2017</a:t>
              </a:r>
            </a:p>
          </p:txBody>
        </p: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C673D03F-F4FF-4D6B-BBFF-DC03441A09C8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-2" y="3694677"/>
            <a:ext cx="5781566" cy="3190745"/>
            <a:chOff x="-2" y="3694677"/>
            <a:chExt cx="5781566" cy="3190745"/>
          </a:xfrm>
        </p:grpSpPr>
        <p:sp>
          <p:nvSpPr>
            <p:cNvPr id="8" name="Arrow: Bent 7">
              <a:extLst>
                <a:ext uri="{FF2B5EF4-FFF2-40B4-BE49-F238E27FC236}">
                  <a16:creationId xmlns:a16="http://schemas.microsoft.com/office/drawing/2014/main" id="{4102D16A-3E94-4FCE-8FB0-128E062965B3}"/>
                </a:ext>
              </a:extLst>
            </p:cNvPr>
            <p:cNvSpPr/>
            <p:nvPr/>
          </p:nvSpPr>
          <p:spPr>
            <a:xfrm rot="5400000">
              <a:off x="3897803" y="5116954"/>
              <a:ext cx="2507288" cy="1029647"/>
            </a:xfrm>
            <a:prstGeom prst="bentArrow">
              <a:avLst>
                <a:gd name="adj1" fmla="val 17673"/>
                <a:gd name="adj2" fmla="val 5541"/>
                <a:gd name="adj3" fmla="val 0"/>
                <a:gd name="adj4" fmla="val 5133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Rectangle: Top Corners Rounded 12">
              <a:extLst>
                <a:ext uri="{FF2B5EF4-FFF2-40B4-BE49-F238E27FC236}">
                  <a16:creationId xmlns:a16="http://schemas.microsoft.com/office/drawing/2014/main" id="{7D4D7154-DCF5-47D2-A3DC-962F54EF610E}"/>
                </a:ext>
              </a:extLst>
            </p:cNvPr>
            <p:cNvSpPr/>
            <p:nvPr/>
          </p:nvSpPr>
          <p:spPr>
            <a:xfrm rot="5400000">
              <a:off x="1683054" y="2011621"/>
              <a:ext cx="1654559" cy="5020671"/>
            </a:xfrm>
            <a:prstGeom prst="round2SameRect">
              <a:avLst>
                <a:gd name="adj1" fmla="val 22204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C8573E9-F8FC-435D-8A82-24526EED92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9587" y="3978224"/>
              <a:ext cx="1087464" cy="1087461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2EDDE27-0F58-4D45-971C-A2A7F0C85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6497" y="4212681"/>
              <a:ext cx="613643" cy="618551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Oval 37">
              <a:extLst>
                <a:ext uri="{FF2B5EF4-FFF2-40B4-BE49-F238E27FC236}">
                  <a16:creationId xmlns:a16="http://schemas.microsoft.com/office/drawing/2014/main" id="{8CAFFE8D-6829-44BD-B173-F1826D325994}"/>
                </a:ext>
              </a:extLst>
            </p:cNvPr>
            <p:cNvSpPr/>
            <p:nvPr/>
          </p:nvSpPr>
          <p:spPr>
            <a:xfrm>
              <a:off x="5444829" y="5519153"/>
              <a:ext cx="336735" cy="3367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TextBox 38">
              <a:extLst>
                <a:ext uri="{FF2B5EF4-FFF2-40B4-BE49-F238E27FC236}">
                  <a16:creationId xmlns:a16="http://schemas.microsoft.com/office/drawing/2014/main" id="{F9AF0B7F-917B-4974-9D96-EE4520402E59}"/>
                </a:ext>
              </a:extLst>
            </p:cNvPr>
            <p:cNvSpPr txBox="1"/>
            <p:nvPr/>
          </p:nvSpPr>
          <p:spPr>
            <a:xfrm>
              <a:off x="4636625" y="5410518"/>
              <a:ext cx="686085" cy="553998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pPr defTabSz="1219140">
                <a:spcBef>
                  <a:spcPct val="0"/>
                </a:spcBef>
                <a:defRPr/>
              </a:pPr>
              <a:r>
                <a:rPr lang="en-US" sz="2400" b="1" dirty="0">
                  <a:solidFill>
                    <a:schemeClr val="accent2"/>
                  </a:solidFill>
                </a:rPr>
                <a:t>2016</a:t>
              </a:r>
            </a:p>
          </p:txBody>
        </p:sp>
        <p:grpSp>
          <p:nvGrpSpPr>
            <p:cNvPr id="29" name="Group 24">
              <a:extLst>
                <a:ext uri="{FF2B5EF4-FFF2-40B4-BE49-F238E27FC236}">
                  <a16:creationId xmlns:a16="http://schemas.microsoft.com/office/drawing/2014/main" id="{C15FB4AF-C511-489F-A564-10445390D4F1}"/>
                </a:ext>
              </a:extLst>
            </p:cNvPr>
            <p:cNvGrpSpPr/>
            <p:nvPr/>
          </p:nvGrpSpPr>
          <p:grpSpPr>
            <a:xfrm>
              <a:off x="767693" y="4267943"/>
              <a:ext cx="2902419" cy="632096"/>
              <a:chOff x="719667" y="4267942"/>
              <a:chExt cx="2902418" cy="632096"/>
            </a:xfrm>
          </p:grpSpPr>
          <p:sp>
            <p:nvSpPr>
              <p:cNvPr id="36" name="TextBox 40">
                <a:extLst>
                  <a:ext uri="{FF2B5EF4-FFF2-40B4-BE49-F238E27FC236}">
                    <a16:creationId xmlns:a16="http://schemas.microsoft.com/office/drawing/2014/main" id="{0FDCAC42-7B59-48AA-934E-CCE46A72EA87}"/>
                  </a:ext>
                </a:extLst>
              </p:cNvPr>
              <p:cNvSpPr txBox="1"/>
              <p:nvPr/>
            </p:nvSpPr>
            <p:spPr>
              <a:xfrm>
                <a:off x="719667" y="4267942"/>
                <a:ext cx="2902418" cy="284693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normAutofit/>
              </a:bodyPr>
              <a:lstStyle/>
              <a:p>
                <a:pPr algn="r"/>
                <a:r>
                  <a:rPr lang="zh-CN" altLang="en-US" sz="1400" b="1" dirty="0">
                    <a:solidFill>
                      <a:schemeClr val="bg1"/>
                    </a:solidFill>
                  </a:rPr>
                  <a:t>输入标题文本</a:t>
                </a:r>
              </a:p>
            </p:txBody>
          </p:sp>
          <p:sp>
            <p:nvSpPr>
              <p:cNvPr id="37" name="TextBox 41">
                <a:extLst>
                  <a:ext uri="{FF2B5EF4-FFF2-40B4-BE49-F238E27FC236}">
                    <a16:creationId xmlns:a16="http://schemas.microsoft.com/office/drawing/2014/main" id="{65D0FB76-CA28-4723-86CE-71597136EF0D}"/>
                  </a:ext>
                </a:extLst>
              </p:cNvPr>
              <p:cNvSpPr txBox="1"/>
              <p:nvPr/>
            </p:nvSpPr>
            <p:spPr>
              <a:xfrm>
                <a:off x="719667" y="4552635"/>
                <a:ext cx="2902418" cy="34740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algn="r" defTabSz="1219140">
                  <a:spcBef>
                    <a:spcPct val="0"/>
                  </a:spcBef>
                  <a:defRPr/>
                </a:pPr>
                <a:r>
                  <a:rPr lang="zh-CN" altLang="en-US" sz="800" dirty="0">
                    <a:solidFill>
                      <a:schemeClr val="bg1"/>
                    </a:solidFill>
                  </a:rPr>
                  <a:t>部分内容作为文字排版占位显示 千图网</a:t>
                </a:r>
                <a:r>
                  <a:rPr lang="en-US" altLang="zh-CN" sz="800" dirty="0">
                    <a:solidFill>
                      <a:schemeClr val="bg1"/>
                    </a:solidFill>
                  </a:rPr>
                  <a:t>58PIC.COM</a:t>
                </a:r>
                <a:r>
                  <a:rPr lang="zh-CN" altLang="en-US" sz="800" dirty="0">
                    <a:solidFill>
                      <a:schemeClr val="bg1"/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</p:grpSp>
      <p:grpSp>
        <p:nvGrpSpPr>
          <p:cNvPr id="41" name="千图PPT彼岸天：ID 8661124库_组合 40">
            <a:extLst>
              <a:ext uri="{FF2B5EF4-FFF2-40B4-BE49-F238E27FC236}">
                <a16:creationId xmlns:a16="http://schemas.microsoft.com/office/drawing/2014/main" id="{C719CC2E-3140-4DE9-BEDE-9D8BFC64EF31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143314" y="1278342"/>
            <a:ext cx="6048688" cy="5579371"/>
            <a:chOff x="6143314" y="1278342"/>
            <a:chExt cx="6048688" cy="5579371"/>
          </a:xfrm>
        </p:grpSpPr>
        <p:sp>
          <p:nvSpPr>
            <p:cNvPr id="4" name="Rectangle: Top Corners Rounded 3">
              <a:extLst>
                <a:ext uri="{FF2B5EF4-FFF2-40B4-BE49-F238E27FC236}">
                  <a16:creationId xmlns:a16="http://schemas.microsoft.com/office/drawing/2014/main" id="{D02BF2B8-C11E-4FD5-BB4B-77B230732786}"/>
                </a:ext>
              </a:extLst>
            </p:cNvPr>
            <p:cNvSpPr/>
            <p:nvPr/>
          </p:nvSpPr>
          <p:spPr>
            <a:xfrm rot="16200000" flipH="1">
              <a:off x="8854387" y="-404714"/>
              <a:ext cx="1654559" cy="5020671"/>
            </a:xfrm>
            <a:prstGeom prst="round2SameRect">
              <a:avLst>
                <a:gd name="adj1" fmla="val 22204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Arrow: Bent 6">
              <a:extLst>
                <a:ext uri="{FF2B5EF4-FFF2-40B4-BE49-F238E27FC236}">
                  <a16:creationId xmlns:a16="http://schemas.microsoft.com/office/drawing/2014/main" id="{EE7B3FBF-BB06-44EE-A672-3F9AC7C5078C}"/>
                </a:ext>
              </a:extLst>
            </p:cNvPr>
            <p:cNvSpPr/>
            <p:nvPr/>
          </p:nvSpPr>
          <p:spPr>
            <a:xfrm rot="16200000" flipH="1">
              <a:off x="4290809" y="3900381"/>
              <a:ext cx="4885016" cy="1029647"/>
            </a:xfrm>
            <a:prstGeom prst="bentArrow">
              <a:avLst>
                <a:gd name="adj1" fmla="val 17673"/>
                <a:gd name="adj2" fmla="val 5541"/>
                <a:gd name="adj3" fmla="val 0"/>
                <a:gd name="adj4" fmla="val 51336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CDA738E-D4F4-4B7D-AC76-16FCC7333C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89625" y="1561888"/>
              <a:ext cx="1087464" cy="1087461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00AD469-4BB8-4181-84EF-55710ECBD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9424" y="1806087"/>
              <a:ext cx="607873" cy="599064"/>
            </a:xfrm>
            <a:custGeom>
              <a:avLst/>
              <a:gdLst/>
              <a:ahLst/>
              <a:cxnLst>
                <a:cxn ang="0">
                  <a:pos x="59" y="63"/>
                </a:cxn>
                <a:cxn ang="0">
                  <a:pos x="55" y="61"/>
                </a:cxn>
                <a:cxn ang="0">
                  <a:pos x="42" y="48"/>
                </a:cxn>
                <a:cxn ang="0">
                  <a:pos x="27" y="53"/>
                </a:cxn>
                <a:cxn ang="0">
                  <a:pos x="0" y="26"/>
                </a:cxn>
                <a:cxn ang="0">
                  <a:pos x="27" y="0"/>
                </a:cxn>
                <a:cxn ang="0">
                  <a:pos x="54" y="26"/>
                </a:cxn>
                <a:cxn ang="0">
                  <a:pos x="49" y="41"/>
                </a:cxn>
                <a:cxn ang="0">
                  <a:pos x="62" y="54"/>
                </a:cxn>
                <a:cxn ang="0">
                  <a:pos x="64" y="58"/>
                </a:cxn>
                <a:cxn ang="0">
                  <a:pos x="59" y="63"/>
                </a:cxn>
                <a:cxn ang="0">
                  <a:pos x="27" y="9"/>
                </a:cxn>
                <a:cxn ang="0">
                  <a:pos x="10" y="26"/>
                </a:cxn>
                <a:cxn ang="0">
                  <a:pos x="27" y="43"/>
                </a:cxn>
                <a:cxn ang="0">
                  <a:pos x="44" y="26"/>
                </a:cxn>
                <a:cxn ang="0">
                  <a:pos x="27" y="9"/>
                </a:cxn>
              </a:cxnLst>
              <a:rect l="0" t="0" r="r" b="b"/>
              <a:pathLst>
                <a:path w="64" h="63">
                  <a:moveTo>
                    <a:pt x="59" y="63"/>
                  </a:moveTo>
                  <a:cubicBezTo>
                    <a:pt x="57" y="63"/>
                    <a:pt x="56" y="62"/>
                    <a:pt x="55" y="61"/>
                  </a:cubicBezTo>
                  <a:cubicBezTo>
                    <a:pt x="42" y="48"/>
                    <a:pt x="42" y="48"/>
                    <a:pt x="42" y="48"/>
                  </a:cubicBezTo>
                  <a:cubicBezTo>
                    <a:pt x="38" y="51"/>
                    <a:pt x="33" y="53"/>
                    <a:pt x="27" y="53"/>
                  </a:cubicBezTo>
                  <a:cubicBezTo>
                    <a:pt x="12" y="53"/>
                    <a:pt x="0" y="41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4" y="12"/>
                    <a:pt x="54" y="26"/>
                  </a:cubicBezTo>
                  <a:cubicBezTo>
                    <a:pt x="54" y="32"/>
                    <a:pt x="52" y="37"/>
                    <a:pt x="49" y="41"/>
                  </a:cubicBezTo>
                  <a:cubicBezTo>
                    <a:pt x="62" y="54"/>
                    <a:pt x="62" y="54"/>
                    <a:pt x="62" y="54"/>
                  </a:cubicBezTo>
                  <a:cubicBezTo>
                    <a:pt x="63" y="55"/>
                    <a:pt x="64" y="57"/>
                    <a:pt x="64" y="58"/>
                  </a:cubicBezTo>
                  <a:cubicBezTo>
                    <a:pt x="64" y="61"/>
                    <a:pt x="61" y="63"/>
                    <a:pt x="59" y="63"/>
                  </a:cubicBezTo>
                  <a:close/>
                  <a:moveTo>
                    <a:pt x="27" y="9"/>
                  </a:moveTo>
                  <a:cubicBezTo>
                    <a:pt x="18" y="9"/>
                    <a:pt x="10" y="17"/>
                    <a:pt x="10" y="26"/>
                  </a:cubicBezTo>
                  <a:cubicBezTo>
                    <a:pt x="10" y="36"/>
                    <a:pt x="18" y="43"/>
                    <a:pt x="27" y="43"/>
                  </a:cubicBezTo>
                  <a:cubicBezTo>
                    <a:pt x="37" y="43"/>
                    <a:pt x="44" y="36"/>
                    <a:pt x="44" y="26"/>
                  </a:cubicBezTo>
                  <a:cubicBezTo>
                    <a:pt x="44" y="17"/>
                    <a:pt x="37" y="9"/>
                    <a:pt x="27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TextBox 31">
              <a:extLst>
                <a:ext uri="{FF2B5EF4-FFF2-40B4-BE49-F238E27FC236}">
                  <a16:creationId xmlns:a16="http://schemas.microsoft.com/office/drawing/2014/main" id="{AF065ED8-040E-42E5-AE81-F9CB2A94D2AF}"/>
                </a:ext>
              </a:extLst>
            </p:cNvPr>
            <p:cNvSpPr txBox="1"/>
            <p:nvPr/>
          </p:nvSpPr>
          <p:spPr>
            <a:xfrm>
              <a:off x="6556858" y="3177244"/>
              <a:ext cx="686085" cy="553998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pPr defTabSz="1219140">
                <a:spcBef>
                  <a:spcPct val="0"/>
                </a:spcBef>
                <a:defRPr/>
              </a:pPr>
              <a:r>
                <a:rPr lang="en-US" sz="2400" b="1" dirty="0">
                  <a:solidFill>
                    <a:schemeClr val="accent3"/>
                  </a:solidFill>
                </a:rPr>
                <a:t>2018</a:t>
              </a:r>
            </a:p>
          </p:txBody>
        </p:sp>
        <p:sp>
          <p:nvSpPr>
            <p:cNvPr id="22" name="Oval 32">
              <a:extLst>
                <a:ext uri="{FF2B5EF4-FFF2-40B4-BE49-F238E27FC236}">
                  <a16:creationId xmlns:a16="http://schemas.microsoft.com/office/drawing/2014/main" id="{D45154BB-3F65-4EBD-9616-27D9E7C12414}"/>
                </a:ext>
              </a:extLst>
            </p:cNvPr>
            <p:cNvSpPr/>
            <p:nvPr/>
          </p:nvSpPr>
          <p:spPr>
            <a:xfrm>
              <a:off x="6143314" y="3298683"/>
              <a:ext cx="336735" cy="3367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30" name="Group 23">
              <a:extLst>
                <a:ext uri="{FF2B5EF4-FFF2-40B4-BE49-F238E27FC236}">
                  <a16:creationId xmlns:a16="http://schemas.microsoft.com/office/drawing/2014/main" id="{FE136C8E-6191-4242-8F3B-5DAA54BD0C21}"/>
                </a:ext>
              </a:extLst>
            </p:cNvPr>
            <p:cNvGrpSpPr/>
            <p:nvPr/>
          </p:nvGrpSpPr>
          <p:grpSpPr>
            <a:xfrm>
              <a:off x="8544131" y="1760963"/>
              <a:ext cx="2902419" cy="632096"/>
              <a:chOff x="8695384" y="1760962"/>
              <a:chExt cx="2902418" cy="632096"/>
            </a:xfrm>
          </p:grpSpPr>
          <p:sp>
            <p:nvSpPr>
              <p:cNvPr id="34" name="TextBox 43">
                <a:extLst>
                  <a:ext uri="{FF2B5EF4-FFF2-40B4-BE49-F238E27FC236}">
                    <a16:creationId xmlns:a16="http://schemas.microsoft.com/office/drawing/2014/main" id="{6367740E-EC3E-46EF-90CD-CE9F907C73E0}"/>
                  </a:ext>
                </a:extLst>
              </p:cNvPr>
              <p:cNvSpPr txBox="1"/>
              <p:nvPr/>
            </p:nvSpPr>
            <p:spPr>
              <a:xfrm>
                <a:off x="8695384" y="1760962"/>
                <a:ext cx="2902418" cy="284693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normAutofit/>
              </a:bodyPr>
              <a:lstStyle/>
              <a:p>
                <a:r>
                  <a:rPr lang="zh-CN" altLang="en-US" sz="1400" b="1" dirty="0">
                    <a:solidFill>
                      <a:schemeClr val="bg1"/>
                    </a:solidFill>
                  </a:rPr>
                  <a:t>输入标题文本</a:t>
                </a:r>
              </a:p>
            </p:txBody>
          </p:sp>
          <p:sp>
            <p:nvSpPr>
              <p:cNvPr id="35" name="TextBox 44">
                <a:extLst>
                  <a:ext uri="{FF2B5EF4-FFF2-40B4-BE49-F238E27FC236}">
                    <a16:creationId xmlns:a16="http://schemas.microsoft.com/office/drawing/2014/main" id="{1806613E-9FCF-4988-9AED-B1D60036CB97}"/>
                  </a:ext>
                </a:extLst>
              </p:cNvPr>
              <p:cNvSpPr txBox="1"/>
              <p:nvPr/>
            </p:nvSpPr>
            <p:spPr>
              <a:xfrm>
                <a:off x="8695384" y="2045655"/>
                <a:ext cx="2902418" cy="34740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defTabSz="1219140">
                  <a:spcBef>
                    <a:spcPct val="0"/>
                  </a:spcBef>
                  <a:defRPr/>
                </a:pPr>
                <a:r>
                  <a:rPr lang="zh-CN" altLang="en-US" sz="800" dirty="0">
                    <a:solidFill>
                      <a:schemeClr val="bg1"/>
                    </a:solidFill>
                  </a:rPr>
                  <a:t>部分内容作为文字排版占位显示 千图网</a:t>
                </a:r>
                <a:r>
                  <a:rPr lang="en-US" altLang="zh-CN" sz="800" dirty="0">
                    <a:solidFill>
                      <a:schemeClr val="bg1"/>
                    </a:solidFill>
                  </a:rPr>
                  <a:t>58PIC.COM</a:t>
                </a:r>
                <a:r>
                  <a:rPr lang="zh-CN" altLang="en-US" sz="800" dirty="0">
                    <a:solidFill>
                      <a:schemeClr val="bg1"/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</p:grpSp>
      <p:grpSp>
        <p:nvGrpSpPr>
          <p:cNvPr id="40" name="千图PPT彼岸天：ID 8661124库_组合 39">
            <a:extLst>
              <a:ext uri="{FF2B5EF4-FFF2-40B4-BE49-F238E27FC236}">
                <a16:creationId xmlns:a16="http://schemas.microsoft.com/office/drawing/2014/main" id="{E3FB7E51-8ED7-41F1-B7FE-29A6EEFD716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403239" y="3694677"/>
            <a:ext cx="5788763" cy="3190746"/>
            <a:chOff x="6403239" y="3694677"/>
            <a:chExt cx="5788763" cy="3190746"/>
          </a:xfrm>
        </p:grpSpPr>
        <p:sp>
          <p:nvSpPr>
            <p:cNvPr id="9" name="Arrow: Bent 8">
              <a:extLst>
                <a:ext uri="{FF2B5EF4-FFF2-40B4-BE49-F238E27FC236}">
                  <a16:creationId xmlns:a16="http://schemas.microsoft.com/office/drawing/2014/main" id="{A85FC204-4756-4244-AC31-D83A870F5FDC}"/>
                </a:ext>
              </a:extLst>
            </p:cNvPr>
            <p:cNvSpPr/>
            <p:nvPr/>
          </p:nvSpPr>
          <p:spPr>
            <a:xfrm rot="16200000" flipH="1">
              <a:off x="5786911" y="5116955"/>
              <a:ext cx="2507288" cy="1029647"/>
            </a:xfrm>
            <a:prstGeom prst="bentArrow">
              <a:avLst>
                <a:gd name="adj1" fmla="val 17673"/>
                <a:gd name="adj2" fmla="val 5541"/>
                <a:gd name="adj3" fmla="val 0"/>
                <a:gd name="adj4" fmla="val 51336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Rectangle: Top Corners Rounded 11">
              <a:extLst>
                <a:ext uri="{FF2B5EF4-FFF2-40B4-BE49-F238E27FC236}">
                  <a16:creationId xmlns:a16="http://schemas.microsoft.com/office/drawing/2014/main" id="{148BF13E-B3E8-45C1-871A-6B81D97375F6}"/>
                </a:ext>
              </a:extLst>
            </p:cNvPr>
            <p:cNvSpPr/>
            <p:nvPr/>
          </p:nvSpPr>
          <p:spPr>
            <a:xfrm rot="16200000" flipH="1">
              <a:off x="8854387" y="2011621"/>
              <a:ext cx="1654559" cy="5020671"/>
            </a:xfrm>
            <a:prstGeom prst="round2SameRect">
              <a:avLst>
                <a:gd name="adj1" fmla="val 22204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0BF1F9D-CA13-4F47-9885-EB6AC88619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389625" y="3978224"/>
              <a:ext cx="1087464" cy="1087461"/>
            </a:xfrm>
            <a:prstGeom prst="ellipse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07022E3-47C9-44E2-9815-B9FB22BA9C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8577" y="4217729"/>
              <a:ext cx="649560" cy="608448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TextBox 35">
              <a:extLst>
                <a:ext uri="{FF2B5EF4-FFF2-40B4-BE49-F238E27FC236}">
                  <a16:creationId xmlns:a16="http://schemas.microsoft.com/office/drawing/2014/main" id="{18C5CCD5-A4B8-4751-8AF0-26115A878A80}"/>
                </a:ext>
              </a:extLst>
            </p:cNvPr>
            <p:cNvSpPr txBox="1"/>
            <p:nvPr/>
          </p:nvSpPr>
          <p:spPr>
            <a:xfrm>
              <a:off x="6816783" y="5564137"/>
              <a:ext cx="861088" cy="553998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pPr defTabSz="1219140">
                <a:spcBef>
                  <a:spcPct val="0"/>
                </a:spcBef>
                <a:defRPr/>
              </a:pPr>
              <a:r>
                <a:rPr lang="en-US" sz="2400" b="1" dirty="0">
                  <a:solidFill>
                    <a:schemeClr val="accent4"/>
                  </a:solidFill>
                </a:rPr>
                <a:t>2019</a:t>
              </a:r>
            </a:p>
          </p:txBody>
        </p:sp>
        <p:sp>
          <p:nvSpPr>
            <p:cNvPr id="26" name="Oval 36">
              <a:extLst>
                <a:ext uri="{FF2B5EF4-FFF2-40B4-BE49-F238E27FC236}">
                  <a16:creationId xmlns:a16="http://schemas.microsoft.com/office/drawing/2014/main" id="{48AEA5B6-E4E4-46C1-B656-7543D20425BC}"/>
                </a:ext>
              </a:extLst>
            </p:cNvPr>
            <p:cNvSpPr/>
            <p:nvPr/>
          </p:nvSpPr>
          <p:spPr>
            <a:xfrm>
              <a:off x="6403239" y="5685577"/>
              <a:ext cx="336735" cy="33673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31" name="Group 25">
              <a:extLst>
                <a:ext uri="{FF2B5EF4-FFF2-40B4-BE49-F238E27FC236}">
                  <a16:creationId xmlns:a16="http://schemas.microsoft.com/office/drawing/2014/main" id="{8CF77117-0510-4491-80BD-377296DF7922}"/>
                </a:ext>
              </a:extLst>
            </p:cNvPr>
            <p:cNvGrpSpPr/>
            <p:nvPr/>
          </p:nvGrpSpPr>
          <p:grpSpPr>
            <a:xfrm>
              <a:off x="8565633" y="4267943"/>
              <a:ext cx="2902419" cy="632096"/>
              <a:chOff x="8716886" y="4267942"/>
              <a:chExt cx="2902418" cy="632096"/>
            </a:xfrm>
          </p:grpSpPr>
          <p:sp>
            <p:nvSpPr>
              <p:cNvPr id="32" name="TextBox 46">
                <a:extLst>
                  <a:ext uri="{FF2B5EF4-FFF2-40B4-BE49-F238E27FC236}">
                    <a16:creationId xmlns:a16="http://schemas.microsoft.com/office/drawing/2014/main" id="{6F26F282-EA6B-43F5-96AB-439175F274B4}"/>
                  </a:ext>
                </a:extLst>
              </p:cNvPr>
              <p:cNvSpPr txBox="1"/>
              <p:nvPr/>
            </p:nvSpPr>
            <p:spPr>
              <a:xfrm>
                <a:off x="8716886" y="4267942"/>
                <a:ext cx="2902418" cy="284693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normAutofit/>
              </a:bodyPr>
              <a:lstStyle/>
              <a:p>
                <a:r>
                  <a:rPr lang="zh-CN" altLang="en-US" sz="1400" b="1" dirty="0">
                    <a:solidFill>
                      <a:schemeClr val="bg1"/>
                    </a:solidFill>
                  </a:rPr>
                  <a:t>输入标题文本</a:t>
                </a:r>
              </a:p>
            </p:txBody>
          </p:sp>
          <p:sp>
            <p:nvSpPr>
              <p:cNvPr id="33" name="TextBox 47">
                <a:extLst>
                  <a:ext uri="{FF2B5EF4-FFF2-40B4-BE49-F238E27FC236}">
                    <a16:creationId xmlns:a16="http://schemas.microsoft.com/office/drawing/2014/main" id="{1532C20D-6319-4E43-BAA0-BFF942E4E137}"/>
                  </a:ext>
                </a:extLst>
              </p:cNvPr>
              <p:cNvSpPr txBox="1"/>
              <p:nvPr/>
            </p:nvSpPr>
            <p:spPr>
              <a:xfrm>
                <a:off x="8716886" y="4552635"/>
                <a:ext cx="2902418" cy="347403"/>
              </a:xfrm>
              <a:prstGeom prst="rect">
                <a:avLst/>
              </a:prstGeom>
              <a:noFill/>
            </p:spPr>
            <p:txBody>
              <a:bodyPr wrap="square" lIns="0" tIns="0" rIns="0" bIns="0" anchor="ctr">
                <a:normAutofit/>
              </a:bodyPr>
              <a:lstStyle/>
              <a:p>
                <a:pPr defTabSz="1219140">
                  <a:spcBef>
                    <a:spcPct val="0"/>
                  </a:spcBef>
                  <a:defRPr/>
                </a:pPr>
                <a:r>
                  <a:rPr lang="zh-CN" altLang="en-US" sz="800" dirty="0">
                    <a:solidFill>
                      <a:schemeClr val="bg1"/>
                    </a:solidFill>
                  </a:rPr>
                  <a:t>部分内容作为文字排版占位显示 千图网</a:t>
                </a:r>
                <a:r>
                  <a:rPr lang="en-US" altLang="zh-CN" sz="800" dirty="0">
                    <a:solidFill>
                      <a:schemeClr val="bg1"/>
                    </a:solidFill>
                  </a:rPr>
                  <a:t>58PIC.COM</a:t>
                </a:r>
                <a:r>
                  <a:rPr lang="zh-CN" altLang="en-US" sz="800" dirty="0">
                    <a:solidFill>
                      <a:schemeClr val="bg1"/>
                    </a:solidFill>
                  </a:rPr>
                  <a:t>如需更改请在（设置形状格式）菜单下（文本选项）中调整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87616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千图PPT彼岸天：ID 8661124库_组合 50">
            <a:extLst>
              <a:ext uri="{FF2B5EF4-FFF2-40B4-BE49-F238E27FC236}">
                <a16:creationId xmlns:a16="http://schemas.microsoft.com/office/drawing/2014/main" id="{4034C628-161A-4DBB-85AC-8079108AAF0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827513" y="1179763"/>
            <a:ext cx="4808356" cy="4808356"/>
            <a:chOff x="3827513" y="1179763"/>
            <a:chExt cx="4808356" cy="4808356"/>
          </a:xfrm>
        </p:grpSpPr>
        <p:sp>
          <p:nvSpPr>
            <p:cNvPr id="4" name="Diamond 46">
              <a:extLst>
                <a:ext uri="{FF2B5EF4-FFF2-40B4-BE49-F238E27FC236}">
                  <a16:creationId xmlns:a16="http://schemas.microsoft.com/office/drawing/2014/main" id="{2CBD8331-5392-44E2-AEF8-C2758FD17F26}"/>
                </a:ext>
              </a:extLst>
            </p:cNvPr>
            <p:cNvSpPr/>
            <p:nvPr/>
          </p:nvSpPr>
          <p:spPr>
            <a:xfrm>
              <a:off x="3827513" y="1179763"/>
              <a:ext cx="4808356" cy="4808356"/>
            </a:xfrm>
            <a:prstGeom prst="diamond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TextBox 7">
              <a:extLst>
                <a:ext uri="{FF2B5EF4-FFF2-40B4-BE49-F238E27FC236}">
                  <a16:creationId xmlns:a16="http://schemas.microsoft.com/office/drawing/2014/main" id="{952ABD14-2C80-4097-9024-0C1AA56E6AE4}"/>
                </a:ext>
              </a:extLst>
            </p:cNvPr>
            <p:cNvSpPr txBox="1"/>
            <p:nvPr/>
          </p:nvSpPr>
          <p:spPr>
            <a:xfrm rot="18900000">
              <a:off x="5531279" y="1834571"/>
              <a:ext cx="800220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</a:rPr>
                <a:t>关键词</a:t>
              </a:r>
            </a:p>
          </p:txBody>
        </p:sp>
      </p:grpSp>
      <p:grpSp>
        <p:nvGrpSpPr>
          <p:cNvPr id="50" name="千图PPT彼岸天：ID 8661124库_组合 49">
            <a:extLst>
              <a:ext uri="{FF2B5EF4-FFF2-40B4-BE49-F238E27FC236}">
                <a16:creationId xmlns:a16="http://schemas.microsoft.com/office/drawing/2014/main" id="{2457B858-BB09-4709-8F59-14FFF0ED34F4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286456" y="2106091"/>
            <a:ext cx="3882028" cy="3882028"/>
            <a:chOff x="4286456" y="2106091"/>
            <a:chExt cx="3882028" cy="3882028"/>
          </a:xfrm>
        </p:grpSpPr>
        <p:sp>
          <p:nvSpPr>
            <p:cNvPr id="5" name="Diamond 2">
              <a:extLst>
                <a:ext uri="{FF2B5EF4-FFF2-40B4-BE49-F238E27FC236}">
                  <a16:creationId xmlns:a16="http://schemas.microsoft.com/office/drawing/2014/main" id="{4C7657A4-2018-4811-A739-6CC5D4B27F5D}"/>
                </a:ext>
              </a:extLst>
            </p:cNvPr>
            <p:cNvSpPr/>
            <p:nvPr/>
          </p:nvSpPr>
          <p:spPr>
            <a:xfrm>
              <a:off x="4286456" y="2106091"/>
              <a:ext cx="3882028" cy="3882028"/>
            </a:xfrm>
            <a:prstGeom prst="diamond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TextBox 6">
              <a:extLst>
                <a:ext uri="{FF2B5EF4-FFF2-40B4-BE49-F238E27FC236}">
                  <a16:creationId xmlns:a16="http://schemas.microsoft.com/office/drawing/2014/main" id="{855BE531-C333-4793-81AB-2E14CC993A41}"/>
                </a:ext>
              </a:extLst>
            </p:cNvPr>
            <p:cNvSpPr txBox="1"/>
            <p:nvPr/>
          </p:nvSpPr>
          <p:spPr>
            <a:xfrm rot="18900000">
              <a:off x="5439420" y="2713219"/>
              <a:ext cx="800220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</a:rPr>
                <a:t>关键词</a:t>
              </a:r>
            </a:p>
          </p:txBody>
        </p:sp>
      </p:grpSp>
      <p:grpSp>
        <p:nvGrpSpPr>
          <p:cNvPr id="49" name="千图PPT彼岸天：ID 8661124库_组合 48">
            <a:extLst>
              <a:ext uri="{FF2B5EF4-FFF2-40B4-BE49-F238E27FC236}">
                <a16:creationId xmlns:a16="http://schemas.microsoft.com/office/drawing/2014/main" id="{BF046935-0529-4AC2-9B20-F6038FD48F42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674658" y="2882496"/>
            <a:ext cx="3105623" cy="3105623"/>
            <a:chOff x="4674658" y="2882496"/>
            <a:chExt cx="3105623" cy="3105623"/>
          </a:xfrm>
        </p:grpSpPr>
        <p:sp>
          <p:nvSpPr>
            <p:cNvPr id="6" name="Diamond 3">
              <a:extLst>
                <a:ext uri="{FF2B5EF4-FFF2-40B4-BE49-F238E27FC236}">
                  <a16:creationId xmlns:a16="http://schemas.microsoft.com/office/drawing/2014/main" id="{16793F88-4483-4E30-BDCD-D27A44A1AE99}"/>
                </a:ext>
              </a:extLst>
            </p:cNvPr>
            <p:cNvSpPr/>
            <p:nvPr/>
          </p:nvSpPr>
          <p:spPr>
            <a:xfrm>
              <a:off x="4674658" y="2882496"/>
              <a:ext cx="3105623" cy="3105623"/>
            </a:xfrm>
            <a:prstGeom prst="diamond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TextBox 5">
              <a:extLst>
                <a:ext uri="{FF2B5EF4-FFF2-40B4-BE49-F238E27FC236}">
                  <a16:creationId xmlns:a16="http://schemas.microsoft.com/office/drawing/2014/main" id="{9F91F64B-8821-4DC5-93EA-450BD4DAA457}"/>
                </a:ext>
              </a:extLst>
            </p:cNvPr>
            <p:cNvSpPr txBox="1"/>
            <p:nvPr/>
          </p:nvSpPr>
          <p:spPr>
            <a:xfrm rot="18900000">
              <a:off x="5342237" y="3633303"/>
              <a:ext cx="800220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</a:rPr>
                <a:t>关键词</a:t>
              </a:r>
            </a:p>
          </p:txBody>
        </p: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FC10519F-B15F-4B09-B9A4-EC981DCC958E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5062861" y="3658901"/>
            <a:ext cx="2394812" cy="2329218"/>
            <a:chOff x="5062861" y="3658901"/>
            <a:chExt cx="2394812" cy="2329218"/>
          </a:xfrm>
        </p:grpSpPr>
        <p:sp>
          <p:nvSpPr>
            <p:cNvPr id="7" name="Diamond 4">
              <a:extLst>
                <a:ext uri="{FF2B5EF4-FFF2-40B4-BE49-F238E27FC236}">
                  <a16:creationId xmlns:a16="http://schemas.microsoft.com/office/drawing/2014/main" id="{7D37C629-5045-41EC-BE6E-2899587BC1D5}"/>
                </a:ext>
              </a:extLst>
            </p:cNvPr>
            <p:cNvSpPr/>
            <p:nvPr/>
          </p:nvSpPr>
          <p:spPr>
            <a:xfrm>
              <a:off x="5062861" y="3658901"/>
              <a:ext cx="2329217" cy="2329218"/>
            </a:xfrm>
            <a:prstGeom prst="diamond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1" name="Group 8">
              <a:extLst>
                <a:ext uri="{FF2B5EF4-FFF2-40B4-BE49-F238E27FC236}">
                  <a16:creationId xmlns:a16="http://schemas.microsoft.com/office/drawing/2014/main" id="{E0A72318-7015-46DB-AC28-3CD0A2139FF7}"/>
                </a:ext>
              </a:extLst>
            </p:cNvPr>
            <p:cNvGrpSpPr/>
            <p:nvPr/>
          </p:nvGrpSpPr>
          <p:grpSpPr>
            <a:xfrm>
              <a:off x="6019877" y="4129306"/>
              <a:ext cx="427734" cy="536499"/>
              <a:chOff x="9985375" y="3051175"/>
              <a:chExt cx="649288" cy="814388"/>
            </a:xfrm>
            <a:solidFill>
              <a:schemeClr val="bg1"/>
            </a:solidFill>
          </p:grpSpPr>
          <p:sp>
            <p:nvSpPr>
              <p:cNvPr id="47" name="Freeform: Shape 44">
                <a:extLst>
                  <a:ext uri="{FF2B5EF4-FFF2-40B4-BE49-F238E27FC236}">
                    <a16:creationId xmlns:a16="http://schemas.microsoft.com/office/drawing/2014/main" id="{3C0E24ED-97B9-46F3-B530-0B27976B3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8563" y="3051175"/>
                <a:ext cx="442913" cy="198438"/>
              </a:xfrm>
              <a:custGeom>
                <a:avLst/>
                <a:gdLst>
                  <a:gd name="T0" fmla="*/ 98 w 116"/>
                  <a:gd name="T1" fmla="*/ 52 h 52"/>
                  <a:gd name="T2" fmla="*/ 110 w 116"/>
                  <a:gd name="T3" fmla="*/ 17 h 52"/>
                  <a:gd name="T4" fmla="*/ 81 w 116"/>
                  <a:gd name="T5" fmla="*/ 22 h 52"/>
                  <a:gd name="T6" fmla="*/ 58 w 116"/>
                  <a:gd name="T7" fmla="*/ 0 h 52"/>
                  <a:gd name="T8" fmla="*/ 35 w 116"/>
                  <a:gd name="T9" fmla="*/ 22 h 52"/>
                  <a:gd name="T10" fmla="*/ 7 w 116"/>
                  <a:gd name="T11" fmla="*/ 17 h 52"/>
                  <a:gd name="T12" fmla="*/ 18 w 116"/>
                  <a:gd name="T13" fmla="*/ 52 h 52"/>
                  <a:gd name="T14" fmla="*/ 98 w 116"/>
                  <a:gd name="T15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6" h="52">
                    <a:moveTo>
                      <a:pt x="98" y="52"/>
                    </a:moveTo>
                    <a:cubicBezTo>
                      <a:pt x="111" y="40"/>
                      <a:pt x="116" y="24"/>
                      <a:pt x="110" y="17"/>
                    </a:cubicBezTo>
                    <a:cubicBezTo>
                      <a:pt x="104" y="12"/>
                      <a:pt x="93" y="14"/>
                      <a:pt x="81" y="22"/>
                    </a:cubicBezTo>
                    <a:cubicBezTo>
                      <a:pt x="78" y="9"/>
                      <a:pt x="69" y="0"/>
                      <a:pt x="58" y="0"/>
                    </a:cubicBezTo>
                    <a:cubicBezTo>
                      <a:pt x="47" y="0"/>
                      <a:pt x="38" y="9"/>
                      <a:pt x="35" y="22"/>
                    </a:cubicBezTo>
                    <a:cubicBezTo>
                      <a:pt x="24" y="14"/>
                      <a:pt x="12" y="12"/>
                      <a:pt x="7" y="17"/>
                    </a:cubicBezTo>
                    <a:cubicBezTo>
                      <a:pt x="0" y="24"/>
                      <a:pt x="5" y="40"/>
                      <a:pt x="18" y="52"/>
                    </a:cubicBezTo>
                    <a:lnTo>
                      <a:pt x="98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Freeform: Shape 45">
                <a:extLst>
                  <a:ext uri="{FF2B5EF4-FFF2-40B4-BE49-F238E27FC236}">
                    <a16:creationId xmlns:a16="http://schemas.microsoft.com/office/drawing/2014/main" id="{15CB5941-C660-44CE-AA4A-2CF8E88A78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5375" y="3298825"/>
                <a:ext cx="649288" cy="566738"/>
              </a:xfrm>
              <a:custGeom>
                <a:avLst/>
                <a:gdLst>
                  <a:gd name="T0" fmla="*/ 165 w 170"/>
                  <a:gd name="T1" fmla="*/ 95 h 149"/>
                  <a:gd name="T2" fmla="*/ 165 w 170"/>
                  <a:gd name="T3" fmla="*/ 95 h 149"/>
                  <a:gd name="T4" fmla="*/ 170 w 170"/>
                  <a:gd name="T5" fmla="*/ 66 h 149"/>
                  <a:gd name="T6" fmla="*/ 132 w 170"/>
                  <a:gd name="T7" fmla="*/ 0 h 149"/>
                  <a:gd name="T8" fmla="*/ 38 w 170"/>
                  <a:gd name="T9" fmla="*/ 0 h 149"/>
                  <a:gd name="T10" fmla="*/ 0 w 170"/>
                  <a:gd name="T11" fmla="*/ 66 h 149"/>
                  <a:gd name="T12" fmla="*/ 9 w 170"/>
                  <a:gd name="T13" fmla="*/ 101 h 149"/>
                  <a:gd name="T14" fmla="*/ 12 w 170"/>
                  <a:gd name="T15" fmla="*/ 114 h 149"/>
                  <a:gd name="T16" fmla="*/ 10 w 170"/>
                  <a:gd name="T17" fmla="*/ 136 h 149"/>
                  <a:gd name="T18" fmla="*/ 43 w 170"/>
                  <a:gd name="T19" fmla="*/ 142 h 149"/>
                  <a:gd name="T20" fmla="*/ 43 w 170"/>
                  <a:gd name="T21" fmla="*/ 142 h 149"/>
                  <a:gd name="T22" fmla="*/ 61 w 170"/>
                  <a:gd name="T23" fmla="*/ 142 h 149"/>
                  <a:gd name="T24" fmla="*/ 61 w 170"/>
                  <a:gd name="T25" fmla="*/ 142 h 149"/>
                  <a:gd name="T26" fmla="*/ 85 w 170"/>
                  <a:gd name="T27" fmla="*/ 146 h 149"/>
                  <a:gd name="T28" fmla="*/ 110 w 170"/>
                  <a:gd name="T29" fmla="*/ 142 h 149"/>
                  <a:gd name="T30" fmla="*/ 110 w 170"/>
                  <a:gd name="T31" fmla="*/ 142 h 149"/>
                  <a:gd name="T32" fmla="*/ 127 w 170"/>
                  <a:gd name="T33" fmla="*/ 142 h 149"/>
                  <a:gd name="T34" fmla="*/ 160 w 170"/>
                  <a:gd name="T35" fmla="*/ 136 h 149"/>
                  <a:gd name="T36" fmla="*/ 158 w 170"/>
                  <a:gd name="T37" fmla="*/ 115 h 149"/>
                  <a:gd name="T38" fmla="*/ 158 w 170"/>
                  <a:gd name="T39" fmla="*/ 115 h 149"/>
                  <a:gd name="T40" fmla="*/ 162 w 170"/>
                  <a:gd name="T41" fmla="*/ 101 h 149"/>
                  <a:gd name="T42" fmla="*/ 165 w 170"/>
                  <a:gd name="T43" fmla="*/ 95 h 149"/>
                  <a:gd name="T44" fmla="*/ 91 w 170"/>
                  <a:gd name="T45" fmla="*/ 113 h 149"/>
                  <a:gd name="T46" fmla="*/ 79 w 170"/>
                  <a:gd name="T47" fmla="*/ 113 h 149"/>
                  <a:gd name="T48" fmla="*/ 79 w 170"/>
                  <a:gd name="T49" fmla="*/ 102 h 149"/>
                  <a:gd name="T50" fmla="*/ 58 w 170"/>
                  <a:gd name="T51" fmla="*/ 96 h 149"/>
                  <a:gd name="T52" fmla="*/ 62 w 170"/>
                  <a:gd name="T53" fmla="*/ 83 h 149"/>
                  <a:gd name="T54" fmla="*/ 81 w 170"/>
                  <a:gd name="T55" fmla="*/ 88 h 149"/>
                  <a:gd name="T56" fmla="*/ 92 w 170"/>
                  <a:gd name="T57" fmla="*/ 83 h 149"/>
                  <a:gd name="T58" fmla="*/ 80 w 170"/>
                  <a:gd name="T59" fmla="*/ 75 h 149"/>
                  <a:gd name="T60" fmla="*/ 59 w 170"/>
                  <a:gd name="T61" fmla="*/ 55 h 149"/>
                  <a:gd name="T62" fmla="*/ 80 w 170"/>
                  <a:gd name="T63" fmla="*/ 37 h 149"/>
                  <a:gd name="T64" fmla="*/ 80 w 170"/>
                  <a:gd name="T65" fmla="*/ 25 h 149"/>
                  <a:gd name="T66" fmla="*/ 92 w 170"/>
                  <a:gd name="T67" fmla="*/ 25 h 149"/>
                  <a:gd name="T68" fmla="*/ 92 w 170"/>
                  <a:gd name="T69" fmla="*/ 37 h 149"/>
                  <a:gd name="T70" fmla="*/ 109 w 170"/>
                  <a:gd name="T71" fmla="*/ 41 h 149"/>
                  <a:gd name="T72" fmla="*/ 105 w 170"/>
                  <a:gd name="T73" fmla="*/ 54 h 149"/>
                  <a:gd name="T74" fmla="*/ 89 w 170"/>
                  <a:gd name="T75" fmla="*/ 50 h 149"/>
                  <a:gd name="T76" fmla="*/ 80 w 170"/>
                  <a:gd name="T77" fmla="*/ 54 h 149"/>
                  <a:gd name="T78" fmla="*/ 92 w 170"/>
                  <a:gd name="T79" fmla="*/ 62 h 149"/>
                  <a:gd name="T80" fmla="*/ 112 w 170"/>
                  <a:gd name="T81" fmla="*/ 82 h 149"/>
                  <a:gd name="T82" fmla="*/ 91 w 170"/>
                  <a:gd name="T83" fmla="*/ 101 h 149"/>
                  <a:gd name="T84" fmla="*/ 91 w 170"/>
                  <a:gd name="T85" fmla="*/ 113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70" h="149">
                    <a:moveTo>
                      <a:pt x="165" y="95"/>
                    </a:moveTo>
                    <a:cubicBezTo>
                      <a:pt x="165" y="95"/>
                      <a:pt x="165" y="95"/>
                      <a:pt x="165" y="95"/>
                    </a:cubicBezTo>
                    <a:cubicBezTo>
                      <a:pt x="168" y="86"/>
                      <a:pt x="170" y="76"/>
                      <a:pt x="170" y="66"/>
                    </a:cubicBezTo>
                    <a:cubicBezTo>
                      <a:pt x="170" y="39"/>
                      <a:pt x="155" y="14"/>
                      <a:pt x="132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5" y="14"/>
                      <a:pt x="0" y="39"/>
                      <a:pt x="0" y="66"/>
                    </a:cubicBezTo>
                    <a:cubicBezTo>
                      <a:pt x="0" y="79"/>
                      <a:pt x="3" y="91"/>
                      <a:pt x="9" y="101"/>
                    </a:cubicBezTo>
                    <a:cubicBezTo>
                      <a:pt x="11" y="106"/>
                      <a:pt x="13" y="112"/>
                      <a:pt x="12" y="114"/>
                    </a:cubicBezTo>
                    <a:cubicBezTo>
                      <a:pt x="8" y="121"/>
                      <a:pt x="7" y="129"/>
                      <a:pt x="10" y="136"/>
                    </a:cubicBezTo>
                    <a:cubicBezTo>
                      <a:pt x="16" y="146"/>
                      <a:pt x="30" y="148"/>
                      <a:pt x="43" y="142"/>
                    </a:cubicBezTo>
                    <a:cubicBezTo>
                      <a:pt x="43" y="142"/>
                      <a:pt x="43" y="142"/>
                      <a:pt x="43" y="142"/>
                    </a:cubicBezTo>
                    <a:cubicBezTo>
                      <a:pt x="43" y="142"/>
                      <a:pt x="50" y="139"/>
                      <a:pt x="61" y="142"/>
                    </a:cubicBezTo>
                    <a:cubicBezTo>
                      <a:pt x="61" y="142"/>
                      <a:pt x="61" y="142"/>
                      <a:pt x="61" y="142"/>
                    </a:cubicBezTo>
                    <a:cubicBezTo>
                      <a:pt x="69" y="144"/>
                      <a:pt x="77" y="146"/>
                      <a:pt x="85" y="146"/>
                    </a:cubicBezTo>
                    <a:cubicBezTo>
                      <a:pt x="94" y="146"/>
                      <a:pt x="102" y="144"/>
                      <a:pt x="110" y="142"/>
                    </a:cubicBezTo>
                    <a:cubicBezTo>
                      <a:pt x="110" y="142"/>
                      <a:pt x="110" y="142"/>
                      <a:pt x="110" y="142"/>
                    </a:cubicBezTo>
                    <a:cubicBezTo>
                      <a:pt x="119" y="140"/>
                      <a:pt x="125" y="141"/>
                      <a:pt x="127" y="142"/>
                    </a:cubicBezTo>
                    <a:cubicBezTo>
                      <a:pt x="140" y="149"/>
                      <a:pt x="154" y="146"/>
                      <a:pt x="160" y="136"/>
                    </a:cubicBezTo>
                    <a:cubicBezTo>
                      <a:pt x="163" y="130"/>
                      <a:pt x="163" y="122"/>
                      <a:pt x="158" y="115"/>
                    </a:cubicBezTo>
                    <a:cubicBezTo>
                      <a:pt x="158" y="115"/>
                      <a:pt x="158" y="115"/>
                      <a:pt x="158" y="115"/>
                    </a:cubicBezTo>
                    <a:cubicBezTo>
                      <a:pt x="157" y="113"/>
                      <a:pt x="160" y="106"/>
                      <a:pt x="162" y="101"/>
                    </a:cubicBezTo>
                    <a:cubicBezTo>
                      <a:pt x="163" y="99"/>
                      <a:pt x="165" y="95"/>
                      <a:pt x="165" y="95"/>
                    </a:cubicBezTo>
                    <a:close/>
                    <a:moveTo>
                      <a:pt x="91" y="113"/>
                    </a:moveTo>
                    <a:cubicBezTo>
                      <a:pt x="79" y="113"/>
                      <a:pt x="79" y="113"/>
                      <a:pt x="79" y="113"/>
                    </a:cubicBezTo>
                    <a:cubicBezTo>
                      <a:pt x="79" y="102"/>
                      <a:pt x="79" y="102"/>
                      <a:pt x="79" y="102"/>
                    </a:cubicBezTo>
                    <a:cubicBezTo>
                      <a:pt x="71" y="101"/>
                      <a:pt x="63" y="99"/>
                      <a:pt x="58" y="96"/>
                    </a:cubicBezTo>
                    <a:cubicBezTo>
                      <a:pt x="62" y="83"/>
                      <a:pt x="62" y="83"/>
                      <a:pt x="62" y="83"/>
                    </a:cubicBezTo>
                    <a:cubicBezTo>
                      <a:pt x="66" y="85"/>
                      <a:pt x="75" y="88"/>
                      <a:pt x="81" y="88"/>
                    </a:cubicBezTo>
                    <a:cubicBezTo>
                      <a:pt x="87" y="88"/>
                      <a:pt x="92" y="86"/>
                      <a:pt x="92" y="83"/>
                    </a:cubicBezTo>
                    <a:cubicBezTo>
                      <a:pt x="92" y="80"/>
                      <a:pt x="90" y="78"/>
                      <a:pt x="80" y="75"/>
                    </a:cubicBezTo>
                    <a:cubicBezTo>
                      <a:pt x="65" y="70"/>
                      <a:pt x="59" y="65"/>
                      <a:pt x="59" y="55"/>
                    </a:cubicBezTo>
                    <a:cubicBezTo>
                      <a:pt x="59" y="46"/>
                      <a:pt x="67" y="39"/>
                      <a:pt x="80" y="37"/>
                    </a:cubicBezTo>
                    <a:cubicBezTo>
                      <a:pt x="80" y="25"/>
                      <a:pt x="80" y="25"/>
                      <a:pt x="80" y="25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2" y="37"/>
                      <a:pt x="92" y="37"/>
                      <a:pt x="92" y="37"/>
                    </a:cubicBezTo>
                    <a:cubicBezTo>
                      <a:pt x="99" y="37"/>
                      <a:pt x="106" y="39"/>
                      <a:pt x="109" y="41"/>
                    </a:cubicBezTo>
                    <a:cubicBezTo>
                      <a:pt x="105" y="54"/>
                      <a:pt x="105" y="54"/>
                      <a:pt x="105" y="54"/>
                    </a:cubicBezTo>
                    <a:cubicBezTo>
                      <a:pt x="102" y="52"/>
                      <a:pt x="96" y="50"/>
                      <a:pt x="89" y="50"/>
                    </a:cubicBezTo>
                    <a:cubicBezTo>
                      <a:pt x="84" y="50"/>
                      <a:pt x="80" y="51"/>
                      <a:pt x="80" y="54"/>
                    </a:cubicBezTo>
                    <a:cubicBezTo>
                      <a:pt x="80" y="57"/>
                      <a:pt x="81" y="59"/>
                      <a:pt x="92" y="62"/>
                    </a:cubicBezTo>
                    <a:cubicBezTo>
                      <a:pt x="107" y="67"/>
                      <a:pt x="112" y="73"/>
                      <a:pt x="112" y="82"/>
                    </a:cubicBezTo>
                    <a:cubicBezTo>
                      <a:pt x="112" y="91"/>
                      <a:pt x="105" y="99"/>
                      <a:pt x="91" y="101"/>
                    </a:cubicBezTo>
                    <a:lnTo>
                      <a:pt x="91" y="1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41A5BC52-701E-403B-8915-632AC3568D37}"/>
                </a:ext>
              </a:extLst>
            </p:cNvPr>
            <p:cNvSpPr txBox="1"/>
            <p:nvPr/>
          </p:nvSpPr>
          <p:spPr>
            <a:xfrm>
              <a:off x="5821206" y="4833909"/>
              <a:ext cx="800220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</a:rPr>
                <a:t>关键词</a:t>
              </a:r>
            </a:p>
          </p:txBody>
        </p:sp>
        <p:cxnSp>
          <p:nvCxnSpPr>
            <p:cNvPr id="15" name="Straight Connector 12">
              <a:extLst>
                <a:ext uri="{FF2B5EF4-FFF2-40B4-BE49-F238E27FC236}">
                  <a16:creationId xmlns:a16="http://schemas.microsoft.com/office/drawing/2014/main" id="{2E418092-2DC1-4521-8AF1-FC0163AFC871}"/>
                </a:ext>
              </a:extLst>
            </p:cNvPr>
            <p:cNvCxnSpPr/>
            <p:nvPr/>
          </p:nvCxnSpPr>
          <p:spPr>
            <a:xfrm>
              <a:off x="7188460" y="5047077"/>
              <a:ext cx="269213" cy="269213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千图PPT彼岸天：ID 8661124库_组合 52">
            <a:extLst>
              <a:ext uri="{FF2B5EF4-FFF2-40B4-BE49-F238E27FC236}">
                <a16:creationId xmlns:a16="http://schemas.microsoft.com/office/drawing/2014/main" id="{FC22CC3F-0007-4F71-9DE3-4188BE551458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7202763" y="2036348"/>
            <a:ext cx="4176036" cy="1034006"/>
            <a:chOff x="7202763" y="2036348"/>
            <a:chExt cx="4176036" cy="1034006"/>
          </a:xfrm>
        </p:grpSpPr>
        <p:cxnSp>
          <p:nvCxnSpPr>
            <p:cNvPr id="13" name="Straight Connector 10">
              <a:extLst>
                <a:ext uri="{FF2B5EF4-FFF2-40B4-BE49-F238E27FC236}">
                  <a16:creationId xmlns:a16="http://schemas.microsoft.com/office/drawing/2014/main" id="{3C9F559B-2A4C-4110-B237-5088EE16DC59}"/>
                </a:ext>
              </a:extLst>
            </p:cNvPr>
            <p:cNvCxnSpPr/>
            <p:nvPr/>
          </p:nvCxnSpPr>
          <p:spPr>
            <a:xfrm flipV="1">
              <a:off x="7202763" y="2487102"/>
              <a:ext cx="583251" cy="583252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1">
              <a:extLst>
                <a:ext uri="{FF2B5EF4-FFF2-40B4-BE49-F238E27FC236}">
                  <a16:creationId xmlns:a16="http://schemas.microsoft.com/office/drawing/2014/main" id="{23F8FA12-F7BB-4007-99CA-505697EBD18B}"/>
                </a:ext>
              </a:extLst>
            </p:cNvPr>
            <p:cNvCxnSpPr/>
            <p:nvPr/>
          </p:nvCxnSpPr>
          <p:spPr>
            <a:xfrm>
              <a:off x="7780942" y="2487102"/>
              <a:ext cx="674084" cy="0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Freeform: Shape 18">
              <a:extLst>
                <a:ext uri="{FF2B5EF4-FFF2-40B4-BE49-F238E27FC236}">
                  <a16:creationId xmlns:a16="http://schemas.microsoft.com/office/drawing/2014/main" id="{B07A958A-A4D2-4C0A-9D34-08A7F5953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9862" y="2243432"/>
              <a:ext cx="421023" cy="423809"/>
            </a:xfrm>
            <a:custGeom>
              <a:avLst/>
              <a:gdLst>
                <a:gd name="T0" fmla="*/ 76 w 151"/>
                <a:gd name="T1" fmla="*/ 0 h 152"/>
                <a:gd name="T2" fmla="*/ 9 w 151"/>
                <a:gd name="T3" fmla="*/ 142 h 152"/>
                <a:gd name="T4" fmla="*/ 0 w 151"/>
                <a:gd name="T5" fmla="*/ 152 h 152"/>
                <a:gd name="T6" fmla="*/ 151 w 151"/>
                <a:gd name="T7" fmla="*/ 38 h 152"/>
                <a:gd name="T8" fmla="*/ 57 w 151"/>
                <a:gd name="T9" fmla="*/ 142 h 152"/>
                <a:gd name="T10" fmla="*/ 28 w 151"/>
                <a:gd name="T11" fmla="*/ 123 h 152"/>
                <a:gd name="T12" fmla="*/ 57 w 151"/>
                <a:gd name="T13" fmla="*/ 142 h 152"/>
                <a:gd name="T14" fmla="*/ 19 w 151"/>
                <a:gd name="T15" fmla="*/ 104 h 152"/>
                <a:gd name="T16" fmla="*/ 66 w 151"/>
                <a:gd name="T17" fmla="*/ 95 h 152"/>
                <a:gd name="T18" fmla="*/ 66 w 151"/>
                <a:gd name="T19" fmla="*/ 85 h 152"/>
                <a:gd name="T20" fmla="*/ 19 w 151"/>
                <a:gd name="T21" fmla="*/ 76 h 152"/>
                <a:gd name="T22" fmla="*/ 66 w 151"/>
                <a:gd name="T23" fmla="*/ 85 h 152"/>
                <a:gd name="T24" fmla="*/ 19 w 151"/>
                <a:gd name="T25" fmla="*/ 66 h 152"/>
                <a:gd name="T26" fmla="*/ 66 w 151"/>
                <a:gd name="T27" fmla="*/ 57 h 152"/>
                <a:gd name="T28" fmla="*/ 66 w 151"/>
                <a:gd name="T29" fmla="*/ 47 h 152"/>
                <a:gd name="T30" fmla="*/ 19 w 151"/>
                <a:gd name="T31" fmla="*/ 38 h 152"/>
                <a:gd name="T32" fmla="*/ 66 w 151"/>
                <a:gd name="T33" fmla="*/ 47 h 152"/>
                <a:gd name="T34" fmla="*/ 19 w 151"/>
                <a:gd name="T35" fmla="*/ 29 h 152"/>
                <a:gd name="T36" fmla="*/ 66 w 151"/>
                <a:gd name="T37" fmla="*/ 19 h 152"/>
                <a:gd name="T38" fmla="*/ 113 w 151"/>
                <a:gd name="T39" fmla="*/ 133 h 152"/>
                <a:gd name="T40" fmla="*/ 95 w 151"/>
                <a:gd name="T41" fmla="*/ 114 h 152"/>
                <a:gd name="T42" fmla="*/ 113 w 151"/>
                <a:gd name="T43" fmla="*/ 133 h 152"/>
                <a:gd name="T44" fmla="*/ 95 w 151"/>
                <a:gd name="T45" fmla="*/ 104 h 152"/>
                <a:gd name="T46" fmla="*/ 113 w 151"/>
                <a:gd name="T47" fmla="*/ 85 h 152"/>
                <a:gd name="T48" fmla="*/ 113 w 151"/>
                <a:gd name="T49" fmla="*/ 76 h 152"/>
                <a:gd name="T50" fmla="*/ 95 w 151"/>
                <a:gd name="T51" fmla="*/ 57 h 152"/>
                <a:gd name="T52" fmla="*/ 113 w 151"/>
                <a:gd name="T53" fmla="*/ 76 h 152"/>
                <a:gd name="T54" fmla="*/ 123 w 151"/>
                <a:gd name="T55" fmla="*/ 133 h 152"/>
                <a:gd name="T56" fmla="*/ 142 w 151"/>
                <a:gd name="T57" fmla="*/ 114 h 152"/>
                <a:gd name="T58" fmla="*/ 142 w 151"/>
                <a:gd name="T59" fmla="*/ 104 h 152"/>
                <a:gd name="T60" fmla="*/ 123 w 151"/>
                <a:gd name="T61" fmla="*/ 85 h 152"/>
                <a:gd name="T62" fmla="*/ 142 w 151"/>
                <a:gd name="T63" fmla="*/ 104 h 152"/>
                <a:gd name="T64" fmla="*/ 123 w 151"/>
                <a:gd name="T65" fmla="*/ 76 h 152"/>
                <a:gd name="T66" fmla="*/ 142 w 151"/>
                <a:gd name="T67" fmla="*/ 5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1" h="152">
                  <a:moveTo>
                    <a:pt x="76" y="38"/>
                  </a:moveTo>
                  <a:lnTo>
                    <a:pt x="76" y="0"/>
                  </a:lnTo>
                  <a:lnTo>
                    <a:pt x="9" y="0"/>
                  </a:lnTo>
                  <a:lnTo>
                    <a:pt x="9" y="142"/>
                  </a:lnTo>
                  <a:lnTo>
                    <a:pt x="0" y="142"/>
                  </a:lnTo>
                  <a:lnTo>
                    <a:pt x="0" y="152"/>
                  </a:lnTo>
                  <a:lnTo>
                    <a:pt x="151" y="152"/>
                  </a:lnTo>
                  <a:lnTo>
                    <a:pt x="151" y="38"/>
                  </a:lnTo>
                  <a:lnTo>
                    <a:pt x="76" y="38"/>
                  </a:lnTo>
                  <a:close/>
                  <a:moveTo>
                    <a:pt x="57" y="142"/>
                  </a:moveTo>
                  <a:lnTo>
                    <a:pt x="28" y="142"/>
                  </a:lnTo>
                  <a:lnTo>
                    <a:pt x="28" y="123"/>
                  </a:lnTo>
                  <a:lnTo>
                    <a:pt x="57" y="123"/>
                  </a:lnTo>
                  <a:lnTo>
                    <a:pt x="57" y="142"/>
                  </a:lnTo>
                  <a:close/>
                  <a:moveTo>
                    <a:pt x="66" y="104"/>
                  </a:moveTo>
                  <a:lnTo>
                    <a:pt x="19" y="104"/>
                  </a:lnTo>
                  <a:lnTo>
                    <a:pt x="19" y="95"/>
                  </a:lnTo>
                  <a:lnTo>
                    <a:pt x="66" y="95"/>
                  </a:lnTo>
                  <a:lnTo>
                    <a:pt x="66" y="104"/>
                  </a:lnTo>
                  <a:close/>
                  <a:moveTo>
                    <a:pt x="66" y="85"/>
                  </a:moveTo>
                  <a:lnTo>
                    <a:pt x="19" y="85"/>
                  </a:lnTo>
                  <a:lnTo>
                    <a:pt x="19" y="76"/>
                  </a:lnTo>
                  <a:lnTo>
                    <a:pt x="66" y="76"/>
                  </a:lnTo>
                  <a:lnTo>
                    <a:pt x="66" y="85"/>
                  </a:lnTo>
                  <a:close/>
                  <a:moveTo>
                    <a:pt x="66" y="66"/>
                  </a:moveTo>
                  <a:lnTo>
                    <a:pt x="19" y="66"/>
                  </a:lnTo>
                  <a:lnTo>
                    <a:pt x="19" y="57"/>
                  </a:lnTo>
                  <a:lnTo>
                    <a:pt x="66" y="57"/>
                  </a:lnTo>
                  <a:lnTo>
                    <a:pt x="66" y="66"/>
                  </a:lnTo>
                  <a:close/>
                  <a:moveTo>
                    <a:pt x="66" y="47"/>
                  </a:moveTo>
                  <a:lnTo>
                    <a:pt x="19" y="47"/>
                  </a:lnTo>
                  <a:lnTo>
                    <a:pt x="19" y="38"/>
                  </a:lnTo>
                  <a:lnTo>
                    <a:pt x="66" y="38"/>
                  </a:lnTo>
                  <a:lnTo>
                    <a:pt x="66" y="47"/>
                  </a:lnTo>
                  <a:close/>
                  <a:moveTo>
                    <a:pt x="66" y="29"/>
                  </a:moveTo>
                  <a:lnTo>
                    <a:pt x="19" y="29"/>
                  </a:lnTo>
                  <a:lnTo>
                    <a:pt x="19" y="19"/>
                  </a:lnTo>
                  <a:lnTo>
                    <a:pt x="66" y="19"/>
                  </a:lnTo>
                  <a:lnTo>
                    <a:pt x="66" y="29"/>
                  </a:lnTo>
                  <a:close/>
                  <a:moveTo>
                    <a:pt x="113" y="133"/>
                  </a:moveTo>
                  <a:lnTo>
                    <a:pt x="95" y="133"/>
                  </a:lnTo>
                  <a:lnTo>
                    <a:pt x="95" y="114"/>
                  </a:lnTo>
                  <a:lnTo>
                    <a:pt x="113" y="114"/>
                  </a:lnTo>
                  <a:lnTo>
                    <a:pt x="113" y="133"/>
                  </a:lnTo>
                  <a:close/>
                  <a:moveTo>
                    <a:pt x="113" y="104"/>
                  </a:moveTo>
                  <a:lnTo>
                    <a:pt x="95" y="104"/>
                  </a:lnTo>
                  <a:lnTo>
                    <a:pt x="95" y="85"/>
                  </a:lnTo>
                  <a:lnTo>
                    <a:pt x="113" y="85"/>
                  </a:lnTo>
                  <a:lnTo>
                    <a:pt x="113" y="104"/>
                  </a:lnTo>
                  <a:close/>
                  <a:moveTo>
                    <a:pt x="113" y="76"/>
                  </a:moveTo>
                  <a:lnTo>
                    <a:pt x="95" y="76"/>
                  </a:lnTo>
                  <a:lnTo>
                    <a:pt x="95" y="57"/>
                  </a:lnTo>
                  <a:lnTo>
                    <a:pt x="113" y="57"/>
                  </a:lnTo>
                  <a:lnTo>
                    <a:pt x="113" y="76"/>
                  </a:lnTo>
                  <a:close/>
                  <a:moveTo>
                    <a:pt x="142" y="133"/>
                  </a:moveTo>
                  <a:lnTo>
                    <a:pt x="123" y="133"/>
                  </a:lnTo>
                  <a:lnTo>
                    <a:pt x="123" y="114"/>
                  </a:lnTo>
                  <a:lnTo>
                    <a:pt x="142" y="114"/>
                  </a:lnTo>
                  <a:lnTo>
                    <a:pt x="142" y="133"/>
                  </a:lnTo>
                  <a:close/>
                  <a:moveTo>
                    <a:pt x="142" y="104"/>
                  </a:moveTo>
                  <a:lnTo>
                    <a:pt x="123" y="104"/>
                  </a:lnTo>
                  <a:lnTo>
                    <a:pt x="123" y="85"/>
                  </a:lnTo>
                  <a:lnTo>
                    <a:pt x="142" y="85"/>
                  </a:lnTo>
                  <a:lnTo>
                    <a:pt x="142" y="104"/>
                  </a:lnTo>
                  <a:close/>
                  <a:moveTo>
                    <a:pt x="142" y="76"/>
                  </a:moveTo>
                  <a:lnTo>
                    <a:pt x="123" y="76"/>
                  </a:lnTo>
                  <a:lnTo>
                    <a:pt x="123" y="57"/>
                  </a:lnTo>
                  <a:lnTo>
                    <a:pt x="142" y="57"/>
                  </a:lnTo>
                  <a:lnTo>
                    <a:pt x="142" y="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TextBox 21">
              <a:extLst>
                <a:ext uri="{FF2B5EF4-FFF2-40B4-BE49-F238E27FC236}">
                  <a16:creationId xmlns:a16="http://schemas.microsoft.com/office/drawing/2014/main" id="{1F095403-5262-4943-A6C5-E0CD13424D1D}"/>
                </a:ext>
              </a:extLst>
            </p:cNvPr>
            <p:cNvSpPr txBox="1"/>
            <p:nvPr/>
          </p:nvSpPr>
          <p:spPr>
            <a:xfrm>
              <a:off x="9048729" y="2036348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600" b="1" dirty="0"/>
                <a:t>输入标题文本</a:t>
              </a:r>
            </a:p>
          </p:txBody>
        </p:sp>
        <p:sp>
          <p:nvSpPr>
            <p:cNvPr id="25" name="TextBox 22">
              <a:extLst>
                <a:ext uri="{FF2B5EF4-FFF2-40B4-BE49-F238E27FC236}">
                  <a16:creationId xmlns:a16="http://schemas.microsoft.com/office/drawing/2014/main" id="{4F36243B-F6FD-4EF0-A3BE-3BD6E0D6E551}"/>
                </a:ext>
              </a:extLst>
            </p:cNvPr>
            <p:cNvSpPr txBox="1"/>
            <p:nvPr/>
          </p:nvSpPr>
          <p:spPr>
            <a:xfrm>
              <a:off x="9048729" y="2421226"/>
              <a:ext cx="2330070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/>
                <a:t>请替换文字内容复制你的内容到此千图网</a:t>
              </a:r>
              <a:r>
                <a:rPr lang="en-US" altLang="zh-CN" sz="1100" dirty="0"/>
                <a:t>58PIC.COM</a:t>
              </a:r>
              <a:endParaRPr lang="zh-CN" altLang="en-US" sz="1100" dirty="0"/>
            </a:p>
          </p:txBody>
        </p:sp>
      </p:grpSp>
      <p:grpSp>
        <p:nvGrpSpPr>
          <p:cNvPr id="54" name="千图PPT彼岸天：ID 8661124库_组合 53">
            <a:extLst>
              <a:ext uri="{FF2B5EF4-FFF2-40B4-BE49-F238E27FC236}">
                <a16:creationId xmlns:a16="http://schemas.microsoft.com/office/drawing/2014/main" id="{1F79718C-44E6-476F-BD40-D81512024EE9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7440127" y="4803529"/>
            <a:ext cx="3661521" cy="985043"/>
            <a:chOff x="7440127" y="4803529"/>
            <a:chExt cx="3661521" cy="985043"/>
          </a:xfrm>
        </p:grpSpPr>
        <p:cxnSp>
          <p:nvCxnSpPr>
            <p:cNvPr id="16" name="Straight Arrow Connector 13">
              <a:extLst>
                <a:ext uri="{FF2B5EF4-FFF2-40B4-BE49-F238E27FC236}">
                  <a16:creationId xmlns:a16="http://schemas.microsoft.com/office/drawing/2014/main" id="{3A168E75-FD92-40D0-B6F9-718719D6E224}"/>
                </a:ext>
              </a:extLst>
            </p:cNvPr>
            <p:cNvCxnSpPr/>
            <p:nvPr/>
          </p:nvCxnSpPr>
          <p:spPr>
            <a:xfrm rot="10800000" flipH="1">
              <a:off x="7440127" y="5315497"/>
              <a:ext cx="641112" cy="0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Freeform: Shape 20">
              <a:extLst>
                <a:ext uri="{FF2B5EF4-FFF2-40B4-BE49-F238E27FC236}">
                  <a16:creationId xmlns:a16="http://schemas.microsoft.com/office/drawing/2014/main" id="{3A7A740D-76BE-47D1-9A6E-5A6BDEAECE0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7629" y="5081618"/>
              <a:ext cx="424404" cy="441494"/>
            </a:xfrm>
            <a:custGeom>
              <a:avLst/>
              <a:gdLst>
                <a:gd name="T0" fmla="*/ 121 w 123"/>
                <a:gd name="T1" fmla="*/ 42 h 128"/>
                <a:gd name="T2" fmla="*/ 86 w 123"/>
                <a:gd name="T3" fmla="*/ 34 h 128"/>
                <a:gd name="T4" fmla="*/ 86 w 123"/>
                <a:gd name="T5" fmla="*/ 24 h 128"/>
                <a:gd name="T6" fmla="*/ 38 w 123"/>
                <a:gd name="T7" fmla="*/ 24 h 128"/>
                <a:gd name="T8" fmla="*/ 37 w 123"/>
                <a:gd name="T9" fmla="*/ 34 h 128"/>
                <a:gd name="T10" fmla="*/ 3 w 123"/>
                <a:gd name="T11" fmla="*/ 42 h 128"/>
                <a:gd name="T12" fmla="*/ 0 w 123"/>
                <a:gd name="T13" fmla="*/ 56 h 128"/>
                <a:gd name="T14" fmla="*/ 6 w 123"/>
                <a:gd name="T15" fmla="*/ 91 h 128"/>
                <a:gd name="T16" fmla="*/ 15 w 123"/>
                <a:gd name="T17" fmla="*/ 119 h 128"/>
                <a:gd name="T18" fmla="*/ 27 w 123"/>
                <a:gd name="T19" fmla="*/ 119 h 128"/>
                <a:gd name="T20" fmla="*/ 36 w 123"/>
                <a:gd name="T21" fmla="*/ 91 h 128"/>
                <a:gd name="T22" fmla="*/ 42 w 123"/>
                <a:gd name="T23" fmla="*/ 90 h 128"/>
                <a:gd name="T24" fmla="*/ 54 w 123"/>
                <a:gd name="T25" fmla="*/ 128 h 128"/>
                <a:gd name="T26" fmla="*/ 70 w 123"/>
                <a:gd name="T27" fmla="*/ 128 h 128"/>
                <a:gd name="T28" fmla="*/ 82 w 123"/>
                <a:gd name="T29" fmla="*/ 90 h 128"/>
                <a:gd name="T30" fmla="*/ 88 w 123"/>
                <a:gd name="T31" fmla="*/ 91 h 128"/>
                <a:gd name="T32" fmla="*/ 97 w 123"/>
                <a:gd name="T33" fmla="*/ 119 h 128"/>
                <a:gd name="T34" fmla="*/ 109 w 123"/>
                <a:gd name="T35" fmla="*/ 119 h 128"/>
                <a:gd name="T36" fmla="*/ 118 w 123"/>
                <a:gd name="T37" fmla="*/ 91 h 128"/>
                <a:gd name="T38" fmla="*/ 123 w 123"/>
                <a:gd name="T39" fmla="*/ 56 h 128"/>
                <a:gd name="T40" fmla="*/ 18 w 123"/>
                <a:gd name="T41" fmla="*/ 86 h 128"/>
                <a:gd name="T42" fmla="*/ 15 w 123"/>
                <a:gd name="T43" fmla="*/ 113 h 128"/>
                <a:gd name="T44" fmla="*/ 12 w 123"/>
                <a:gd name="T45" fmla="*/ 86 h 128"/>
                <a:gd name="T46" fmla="*/ 6 w 123"/>
                <a:gd name="T47" fmla="*/ 56 h 128"/>
                <a:gd name="T48" fmla="*/ 9 w 123"/>
                <a:gd name="T49" fmla="*/ 42 h 128"/>
                <a:gd name="T50" fmla="*/ 33 w 123"/>
                <a:gd name="T51" fmla="*/ 42 h 128"/>
                <a:gd name="T52" fmla="*/ 34 w 123"/>
                <a:gd name="T53" fmla="*/ 52 h 128"/>
                <a:gd name="T54" fmla="*/ 35 w 123"/>
                <a:gd name="T55" fmla="*/ 83 h 128"/>
                <a:gd name="T56" fmla="*/ 30 w 123"/>
                <a:gd name="T57" fmla="*/ 110 h 128"/>
                <a:gd name="T58" fmla="*/ 24 w 123"/>
                <a:gd name="T59" fmla="*/ 110 h 128"/>
                <a:gd name="T60" fmla="*/ 58 w 123"/>
                <a:gd name="T61" fmla="*/ 83 h 128"/>
                <a:gd name="T62" fmla="*/ 54 w 123"/>
                <a:gd name="T63" fmla="*/ 120 h 128"/>
                <a:gd name="T64" fmla="*/ 50 w 123"/>
                <a:gd name="T65" fmla="*/ 84 h 128"/>
                <a:gd name="T66" fmla="*/ 42 w 123"/>
                <a:gd name="T67" fmla="*/ 56 h 128"/>
                <a:gd name="T68" fmla="*/ 42 w 123"/>
                <a:gd name="T69" fmla="*/ 44 h 128"/>
                <a:gd name="T70" fmla="*/ 46 w 123"/>
                <a:gd name="T71" fmla="*/ 24 h 128"/>
                <a:gd name="T72" fmla="*/ 78 w 123"/>
                <a:gd name="T73" fmla="*/ 24 h 128"/>
                <a:gd name="T74" fmla="*/ 82 w 123"/>
                <a:gd name="T75" fmla="*/ 44 h 128"/>
                <a:gd name="T76" fmla="*/ 82 w 123"/>
                <a:gd name="T77" fmla="*/ 76 h 128"/>
                <a:gd name="T78" fmla="*/ 74 w 123"/>
                <a:gd name="T79" fmla="*/ 116 h 128"/>
                <a:gd name="T80" fmla="*/ 66 w 123"/>
                <a:gd name="T81" fmla="*/ 116 h 128"/>
                <a:gd name="T82" fmla="*/ 58 w 123"/>
                <a:gd name="T83" fmla="*/ 83 h 128"/>
                <a:gd name="T84" fmla="*/ 100 w 123"/>
                <a:gd name="T85" fmla="*/ 110 h 128"/>
                <a:gd name="T86" fmla="*/ 94 w 123"/>
                <a:gd name="T87" fmla="*/ 110 h 128"/>
                <a:gd name="T88" fmla="*/ 88 w 123"/>
                <a:gd name="T89" fmla="*/ 83 h 128"/>
                <a:gd name="T90" fmla="*/ 90 w 123"/>
                <a:gd name="T91" fmla="*/ 52 h 128"/>
                <a:gd name="T92" fmla="*/ 91 w 123"/>
                <a:gd name="T93" fmla="*/ 42 h 128"/>
                <a:gd name="T94" fmla="*/ 115 w 123"/>
                <a:gd name="T95" fmla="*/ 42 h 128"/>
                <a:gd name="T96" fmla="*/ 118 w 123"/>
                <a:gd name="T97" fmla="*/ 56 h 128"/>
                <a:gd name="T98" fmla="*/ 112 w 123"/>
                <a:gd name="T99" fmla="*/ 86 h 128"/>
                <a:gd name="T100" fmla="*/ 109 w 123"/>
                <a:gd name="T101" fmla="*/ 113 h 128"/>
                <a:gd name="T102" fmla="*/ 106 w 123"/>
                <a:gd name="T103" fmla="*/ 8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23" h="128">
                  <a:moveTo>
                    <a:pt x="119" y="48"/>
                  </a:moveTo>
                  <a:cubicBezTo>
                    <a:pt x="120" y="46"/>
                    <a:pt x="121" y="44"/>
                    <a:pt x="121" y="42"/>
                  </a:cubicBezTo>
                  <a:cubicBezTo>
                    <a:pt x="121" y="32"/>
                    <a:pt x="112" y="24"/>
                    <a:pt x="103" y="24"/>
                  </a:cubicBezTo>
                  <a:cubicBezTo>
                    <a:pt x="95" y="24"/>
                    <a:pt x="89" y="28"/>
                    <a:pt x="86" y="34"/>
                  </a:cubicBezTo>
                  <a:cubicBezTo>
                    <a:pt x="86" y="33"/>
                    <a:pt x="85" y="32"/>
                    <a:pt x="84" y="32"/>
                  </a:cubicBezTo>
                  <a:cubicBezTo>
                    <a:pt x="85" y="29"/>
                    <a:pt x="86" y="26"/>
                    <a:pt x="86" y="24"/>
                  </a:cubicBezTo>
                  <a:cubicBezTo>
                    <a:pt x="86" y="10"/>
                    <a:pt x="75" y="0"/>
                    <a:pt x="62" y="0"/>
                  </a:cubicBezTo>
                  <a:cubicBezTo>
                    <a:pt x="49" y="0"/>
                    <a:pt x="38" y="10"/>
                    <a:pt x="38" y="24"/>
                  </a:cubicBezTo>
                  <a:cubicBezTo>
                    <a:pt x="38" y="26"/>
                    <a:pt x="38" y="29"/>
                    <a:pt x="39" y="32"/>
                  </a:cubicBezTo>
                  <a:cubicBezTo>
                    <a:pt x="38" y="32"/>
                    <a:pt x="38" y="33"/>
                    <a:pt x="37" y="34"/>
                  </a:cubicBezTo>
                  <a:cubicBezTo>
                    <a:pt x="34" y="28"/>
                    <a:pt x="28" y="24"/>
                    <a:pt x="21" y="24"/>
                  </a:cubicBezTo>
                  <a:cubicBezTo>
                    <a:pt x="11" y="24"/>
                    <a:pt x="3" y="32"/>
                    <a:pt x="3" y="42"/>
                  </a:cubicBezTo>
                  <a:cubicBezTo>
                    <a:pt x="3" y="44"/>
                    <a:pt x="3" y="46"/>
                    <a:pt x="4" y="48"/>
                  </a:cubicBezTo>
                  <a:cubicBezTo>
                    <a:pt x="2" y="50"/>
                    <a:pt x="0" y="53"/>
                    <a:pt x="0" y="5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5"/>
                    <a:pt x="2" y="89"/>
                    <a:pt x="6" y="91"/>
                  </a:cubicBezTo>
                  <a:cubicBezTo>
                    <a:pt x="6" y="110"/>
                    <a:pt x="6" y="110"/>
                    <a:pt x="6" y="110"/>
                  </a:cubicBezTo>
                  <a:cubicBezTo>
                    <a:pt x="6" y="115"/>
                    <a:pt x="10" y="119"/>
                    <a:pt x="15" y="119"/>
                  </a:cubicBezTo>
                  <a:cubicBezTo>
                    <a:pt x="17" y="119"/>
                    <a:pt x="19" y="118"/>
                    <a:pt x="21" y="117"/>
                  </a:cubicBezTo>
                  <a:cubicBezTo>
                    <a:pt x="22" y="118"/>
                    <a:pt x="25" y="119"/>
                    <a:pt x="27" y="119"/>
                  </a:cubicBezTo>
                  <a:cubicBezTo>
                    <a:pt x="32" y="119"/>
                    <a:pt x="36" y="115"/>
                    <a:pt x="36" y="110"/>
                  </a:cubicBezTo>
                  <a:cubicBezTo>
                    <a:pt x="36" y="91"/>
                    <a:pt x="36" y="91"/>
                    <a:pt x="36" y="91"/>
                  </a:cubicBezTo>
                  <a:cubicBezTo>
                    <a:pt x="37" y="90"/>
                    <a:pt x="38" y="89"/>
                    <a:pt x="39" y="88"/>
                  </a:cubicBezTo>
                  <a:cubicBezTo>
                    <a:pt x="40" y="88"/>
                    <a:pt x="41" y="89"/>
                    <a:pt x="42" y="90"/>
                  </a:cubicBezTo>
                  <a:cubicBezTo>
                    <a:pt x="42" y="116"/>
                    <a:pt x="42" y="116"/>
                    <a:pt x="42" y="116"/>
                  </a:cubicBezTo>
                  <a:cubicBezTo>
                    <a:pt x="42" y="122"/>
                    <a:pt x="47" y="128"/>
                    <a:pt x="54" y="128"/>
                  </a:cubicBezTo>
                  <a:cubicBezTo>
                    <a:pt x="57" y="128"/>
                    <a:pt x="60" y="127"/>
                    <a:pt x="62" y="125"/>
                  </a:cubicBezTo>
                  <a:cubicBezTo>
                    <a:pt x="64" y="127"/>
                    <a:pt x="67" y="128"/>
                    <a:pt x="70" y="128"/>
                  </a:cubicBezTo>
                  <a:cubicBezTo>
                    <a:pt x="76" y="128"/>
                    <a:pt x="82" y="122"/>
                    <a:pt x="82" y="116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89"/>
                    <a:pt x="84" y="88"/>
                    <a:pt x="84" y="88"/>
                  </a:cubicBezTo>
                  <a:cubicBezTo>
                    <a:pt x="85" y="89"/>
                    <a:pt x="86" y="90"/>
                    <a:pt x="88" y="9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15"/>
                    <a:pt x="92" y="119"/>
                    <a:pt x="97" y="119"/>
                  </a:cubicBezTo>
                  <a:cubicBezTo>
                    <a:pt x="99" y="119"/>
                    <a:pt x="101" y="118"/>
                    <a:pt x="103" y="117"/>
                  </a:cubicBezTo>
                  <a:cubicBezTo>
                    <a:pt x="104" y="118"/>
                    <a:pt x="106" y="119"/>
                    <a:pt x="109" y="119"/>
                  </a:cubicBezTo>
                  <a:cubicBezTo>
                    <a:pt x="114" y="119"/>
                    <a:pt x="118" y="115"/>
                    <a:pt x="118" y="110"/>
                  </a:cubicBezTo>
                  <a:cubicBezTo>
                    <a:pt x="118" y="91"/>
                    <a:pt x="118" y="91"/>
                    <a:pt x="118" y="91"/>
                  </a:cubicBezTo>
                  <a:cubicBezTo>
                    <a:pt x="121" y="89"/>
                    <a:pt x="123" y="85"/>
                    <a:pt x="123" y="80"/>
                  </a:cubicBezTo>
                  <a:cubicBezTo>
                    <a:pt x="123" y="56"/>
                    <a:pt x="123" y="56"/>
                    <a:pt x="123" y="56"/>
                  </a:cubicBezTo>
                  <a:cubicBezTo>
                    <a:pt x="123" y="53"/>
                    <a:pt x="122" y="50"/>
                    <a:pt x="119" y="48"/>
                  </a:cubicBezTo>
                  <a:close/>
                  <a:moveTo>
                    <a:pt x="18" y="86"/>
                  </a:moveTo>
                  <a:cubicBezTo>
                    <a:pt x="18" y="110"/>
                    <a:pt x="18" y="110"/>
                    <a:pt x="18" y="110"/>
                  </a:cubicBezTo>
                  <a:cubicBezTo>
                    <a:pt x="18" y="112"/>
                    <a:pt x="17" y="113"/>
                    <a:pt x="15" y="113"/>
                  </a:cubicBezTo>
                  <a:cubicBezTo>
                    <a:pt x="13" y="113"/>
                    <a:pt x="12" y="112"/>
                    <a:pt x="12" y="110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9" y="86"/>
                    <a:pt x="6" y="84"/>
                    <a:pt x="6" y="80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3"/>
                    <a:pt x="9" y="51"/>
                    <a:pt x="12" y="51"/>
                  </a:cubicBezTo>
                  <a:cubicBezTo>
                    <a:pt x="12" y="51"/>
                    <a:pt x="9" y="48"/>
                    <a:pt x="9" y="42"/>
                  </a:cubicBezTo>
                  <a:cubicBezTo>
                    <a:pt x="9" y="35"/>
                    <a:pt x="14" y="30"/>
                    <a:pt x="21" y="30"/>
                  </a:cubicBezTo>
                  <a:cubicBezTo>
                    <a:pt x="27" y="30"/>
                    <a:pt x="33" y="35"/>
                    <a:pt x="33" y="42"/>
                  </a:cubicBezTo>
                  <a:cubicBezTo>
                    <a:pt x="33" y="48"/>
                    <a:pt x="30" y="51"/>
                    <a:pt x="30" y="51"/>
                  </a:cubicBezTo>
                  <a:cubicBezTo>
                    <a:pt x="31" y="51"/>
                    <a:pt x="33" y="51"/>
                    <a:pt x="34" y="52"/>
                  </a:cubicBezTo>
                  <a:cubicBezTo>
                    <a:pt x="34" y="76"/>
                    <a:pt x="34" y="76"/>
                    <a:pt x="34" y="76"/>
                  </a:cubicBezTo>
                  <a:cubicBezTo>
                    <a:pt x="34" y="78"/>
                    <a:pt x="34" y="80"/>
                    <a:pt x="35" y="83"/>
                  </a:cubicBezTo>
                  <a:cubicBezTo>
                    <a:pt x="34" y="85"/>
                    <a:pt x="32" y="86"/>
                    <a:pt x="30" y="86"/>
                  </a:cubicBezTo>
                  <a:cubicBezTo>
                    <a:pt x="30" y="110"/>
                    <a:pt x="30" y="110"/>
                    <a:pt x="30" y="110"/>
                  </a:cubicBezTo>
                  <a:cubicBezTo>
                    <a:pt x="30" y="112"/>
                    <a:pt x="28" y="113"/>
                    <a:pt x="27" y="113"/>
                  </a:cubicBezTo>
                  <a:cubicBezTo>
                    <a:pt x="25" y="113"/>
                    <a:pt x="24" y="112"/>
                    <a:pt x="24" y="110"/>
                  </a:cubicBezTo>
                  <a:cubicBezTo>
                    <a:pt x="24" y="86"/>
                    <a:pt x="24" y="86"/>
                    <a:pt x="24" y="86"/>
                  </a:cubicBezTo>
                  <a:moveTo>
                    <a:pt x="58" y="83"/>
                  </a:moveTo>
                  <a:cubicBezTo>
                    <a:pt x="58" y="116"/>
                    <a:pt x="58" y="116"/>
                    <a:pt x="58" y="116"/>
                  </a:cubicBezTo>
                  <a:cubicBezTo>
                    <a:pt x="58" y="118"/>
                    <a:pt x="56" y="120"/>
                    <a:pt x="54" y="120"/>
                  </a:cubicBezTo>
                  <a:cubicBezTo>
                    <a:pt x="52" y="120"/>
                    <a:pt x="50" y="118"/>
                    <a:pt x="50" y="116"/>
                  </a:cubicBezTo>
                  <a:cubicBezTo>
                    <a:pt x="50" y="84"/>
                    <a:pt x="50" y="84"/>
                    <a:pt x="50" y="84"/>
                  </a:cubicBezTo>
                  <a:cubicBezTo>
                    <a:pt x="45" y="84"/>
                    <a:pt x="42" y="80"/>
                    <a:pt x="42" y="76"/>
                  </a:cubicBezTo>
                  <a:cubicBezTo>
                    <a:pt x="42" y="56"/>
                    <a:pt x="42" y="56"/>
                    <a:pt x="42" y="56"/>
                  </a:cubicBezTo>
                  <a:cubicBezTo>
                    <a:pt x="42" y="56"/>
                    <a:pt x="42" y="56"/>
                    <a:pt x="42" y="56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39"/>
                    <a:pt x="45" y="36"/>
                    <a:pt x="50" y="36"/>
                  </a:cubicBezTo>
                  <a:cubicBezTo>
                    <a:pt x="50" y="36"/>
                    <a:pt x="46" y="33"/>
                    <a:pt x="46" y="24"/>
                  </a:cubicBezTo>
                  <a:cubicBezTo>
                    <a:pt x="46" y="15"/>
                    <a:pt x="53" y="8"/>
                    <a:pt x="62" y="8"/>
                  </a:cubicBezTo>
                  <a:cubicBezTo>
                    <a:pt x="71" y="8"/>
                    <a:pt x="78" y="15"/>
                    <a:pt x="78" y="24"/>
                  </a:cubicBezTo>
                  <a:cubicBezTo>
                    <a:pt x="78" y="32"/>
                    <a:pt x="74" y="36"/>
                    <a:pt x="74" y="36"/>
                  </a:cubicBezTo>
                  <a:cubicBezTo>
                    <a:pt x="78" y="36"/>
                    <a:pt x="82" y="39"/>
                    <a:pt x="82" y="44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2" y="80"/>
                    <a:pt x="78" y="84"/>
                    <a:pt x="74" y="84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4" y="118"/>
                    <a:pt x="72" y="120"/>
                    <a:pt x="70" y="120"/>
                  </a:cubicBezTo>
                  <a:cubicBezTo>
                    <a:pt x="68" y="120"/>
                    <a:pt x="66" y="118"/>
                    <a:pt x="66" y="116"/>
                  </a:cubicBezTo>
                  <a:cubicBezTo>
                    <a:pt x="66" y="83"/>
                    <a:pt x="66" y="83"/>
                    <a:pt x="66" y="83"/>
                  </a:cubicBezTo>
                  <a:lnTo>
                    <a:pt x="58" y="83"/>
                  </a:lnTo>
                  <a:close/>
                  <a:moveTo>
                    <a:pt x="100" y="86"/>
                  </a:moveTo>
                  <a:cubicBezTo>
                    <a:pt x="100" y="110"/>
                    <a:pt x="100" y="110"/>
                    <a:pt x="100" y="110"/>
                  </a:cubicBezTo>
                  <a:cubicBezTo>
                    <a:pt x="100" y="112"/>
                    <a:pt x="98" y="113"/>
                    <a:pt x="97" y="113"/>
                  </a:cubicBezTo>
                  <a:cubicBezTo>
                    <a:pt x="95" y="113"/>
                    <a:pt x="94" y="112"/>
                    <a:pt x="94" y="110"/>
                  </a:cubicBezTo>
                  <a:cubicBezTo>
                    <a:pt x="94" y="86"/>
                    <a:pt x="94" y="86"/>
                    <a:pt x="94" y="86"/>
                  </a:cubicBezTo>
                  <a:cubicBezTo>
                    <a:pt x="91" y="86"/>
                    <a:pt x="89" y="85"/>
                    <a:pt x="88" y="83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52"/>
                    <a:pt x="90" y="52"/>
                    <a:pt x="90" y="52"/>
                  </a:cubicBezTo>
                  <a:cubicBezTo>
                    <a:pt x="91" y="51"/>
                    <a:pt x="92" y="51"/>
                    <a:pt x="94" y="51"/>
                  </a:cubicBezTo>
                  <a:cubicBezTo>
                    <a:pt x="94" y="51"/>
                    <a:pt x="91" y="48"/>
                    <a:pt x="91" y="42"/>
                  </a:cubicBezTo>
                  <a:cubicBezTo>
                    <a:pt x="91" y="35"/>
                    <a:pt x="96" y="30"/>
                    <a:pt x="103" y="30"/>
                  </a:cubicBezTo>
                  <a:cubicBezTo>
                    <a:pt x="109" y="30"/>
                    <a:pt x="115" y="35"/>
                    <a:pt x="115" y="42"/>
                  </a:cubicBezTo>
                  <a:cubicBezTo>
                    <a:pt x="115" y="48"/>
                    <a:pt x="112" y="51"/>
                    <a:pt x="112" y="51"/>
                  </a:cubicBezTo>
                  <a:cubicBezTo>
                    <a:pt x="115" y="51"/>
                    <a:pt x="118" y="53"/>
                    <a:pt x="118" y="56"/>
                  </a:cubicBezTo>
                  <a:cubicBezTo>
                    <a:pt x="118" y="80"/>
                    <a:pt x="118" y="80"/>
                    <a:pt x="118" y="80"/>
                  </a:cubicBezTo>
                  <a:cubicBezTo>
                    <a:pt x="118" y="84"/>
                    <a:pt x="115" y="86"/>
                    <a:pt x="112" y="86"/>
                  </a:cubicBezTo>
                  <a:cubicBezTo>
                    <a:pt x="112" y="110"/>
                    <a:pt x="112" y="110"/>
                    <a:pt x="112" y="110"/>
                  </a:cubicBezTo>
                  <a:cubicBezTo>
                    <a:pt x="112" y="112"/>
                    <a:pt x="110" y="113"/>
                    <a:pt x="109" y="113"/>
                  </a:cubicBezTo>
                  <a:cubicBezTo>
                    <a:pt x="107" y="113"/>
                    <a:pt x="106" y="112"/>
                    <a:pt x="106" y="110"/>
                  </a:cubicBezTo>
                  <a:cubicBezTo>
                    <a:pt x="106" y="86"/>
                    <a:pt x="106" y="86"/>
                    <a:pt x="106" y="86"/>
                  </a:cubicBezTo>
                  <a:lnTo>
                    <a:pt x="100" y="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TextBox 23">
              <a:extLst>
                <a:ext uri="{FF2B5EF4-FFF2-40B4-BE49-F238E27FC236}">
                  <a16:creationId xmlns:a16="http://schemas.microsoft.com/office/drawing/2014/main" id="{E8CB7A60-728D-4E6F-BD8B-1F0A32FE62A8}"/>
                </a:ext>
              </a:extLst>
            </p:cNvPr>
            <p:cNvSpPr txBox="1"/>
            <p:nvPr/>
          </p:nvSpPr>
          <p:spPr>
            <a:xfrm>
              <a:off x="8771578" y="4803529"/>
              <a:ext cx="1415772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600" b="1" dirty="0"/>
                <a:t>输入标题文本</a:t>
              </a:r>
            </a:p>
          </p:txBody>
        </p:sp>
        <p:sp>
          <p:nvSpPr>
            <p:cNvPr id="27" name="TextBox 24">
              <a:extLst>
                <a:ext uri="{FF2B5EF4-FFF2-40B4-BE49-F238E27FC236}">
                  <a16:creationId xmlns:a16="http://schemas.microsoft.com/office/drawing/2014/main" id="{19007A66-A0D8-417D-8E00-BC9DC003BBE8}"/>
                </a:ext>
              </a:extLst>
            </p:cNvPr>
            <p:cNvSpPr txBox="1"/>
            <p:nvPr/>
          </p:nvSpPr>
          <p:spPr>
            <a:xfrm>
              <a:off x="8771578" y="5188408"/>
              <a:ext cx="2330070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/>
                <a:t>请替换文字内容复制你的内容到此千图网</a:t>
              </a:r>
              <a:r>
                <a:rPr lang="en-US" altLang="zh-CN" sz="1100" dirty="0"/>
                <a:t>58PIC.COM</a:t>
              </a:r>
              <a:endParaRPr lang="zh-CN" altLang="en-US" sz="1100" dirty="0"/>
            </a:p>
          </p:txBody>
        </p:sp>
      </p:grpSp>
      <p:grpSp>
        <p:nvGrpSpPr>
          <p:cNvPr id="52" name="千图PPT彼岸天：ID 8661124库_组合 51">
            <a:extLst>
              <a:ext uri="{FF2B5EF4-FFF2-40B4-BE49-F238E27FC236}">
                <a16:creationId xmlns:a16="http://schemas.microsoft.com/office/drawing/2014/main" id="{FFF85865-D19B-4F25-AF29-D9FFD715BB3A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835628" y="1794998"/>
            <a:ext cx="4081613" cy="985043"/>
            <a:chOff x="835628" y="1794998"/>
            <a:chExt cx="4081613" cy="985043"/>
          </a:xfrm>
        </p:grpSpPr>
        <p:cxnSp>
          <p:nvCxnSpPr>
            <p:cNvPr id="17" name="Straight Connector 14">
              <a:extLst>
                <a:ext uri="{FF2B5EF4-FFF2-40B4-BE49-F238E27FC236}">
                  <a16:creationId xmlns:a16="http://schemas.microsoft.com/office/drawing/2014/main" id="{D3F2A7B0-C52F-4D43-BE7E-9CDB0657A828}"/>
                </a:ext>
              </a:extLst>
            </p:cNvPr>
            <p:cNvCxnSpPr/>
            <p:nvPr/>
          </p:nvCxnSpPr>
          <p:spPr>
            <a:xfrm flipH="1" flipV="1">
              <a:off x="4523061" y="2251525"/>
              <a:ext cx="394180" cy="39418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5">
              <a:extLst>
                <a:ext uri="{FF2B5EF4-FFF2-40B4-BE49-F238E27FC236}">
                  <a16:creationId xmlns:a16="http://schemas.microsoft.com/office/drawing/2014/main" id="{6679668A-235D-41F9-807A-30EF7936B299}"/>
                </a:ext>
              </a:extLst>
            </p:cNvPr>
            <p:cNvCxnSpPr/>
            <p:nvPr/>
          </p:nvCxnSpPr>
          <p:spPr>
            <a:xfrm flipH="1">
              <a:off x="4008047" y="2260806"/>
              <a:ext cx="517609" cy="0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" name="Group 19">
              <a:extLst>
                <a:ext uri="{FF2B5EF4-FFF2-40B4-BE49-F238E27FC236}">
                  <a16:creationId xmlns:a16="http://schemas.microsoft.com/office/drawing/2014/main" id="{A7F67CDF-E4A6-44EC-920C-82B478B6649E}"/>
                </a:ext>
              </a:extLst>
            </p:cNvPr>
            <p:cNvGrpSpPr/>
            <p:nvPr/>
          </p:nvGrpSpPr>
          <p:grpSpPr>
            <a:xfrm>
              <a:off x="3269399" y="2174761"/>
              <a:ext cx="591305" cy="261420"/>
              <a:chOff x="2865438" y="5287963"/>
              <a:chExt cx="754062" cy="333375"/>
            </a:xfrm>
            <a:solidFill>
              <a:schemeClr val="accent4"/>
            </a:solidFill>
          </p:grpSpPr>
          <p:sp>
            <p:nvSpPr>
              <p:cNvPr id="40" name="Freeform: Shape 37">
                <a:extLst>
                  <a:ext uri="{FF2B5EF4-FFF2-40B4-BE49-F238E27FC236}">
                    <a16:creationId xmlns:a16="http://schemas.microsoft.com/office/drawing/2014/main" id="{E09AFF60-54FC-477F-BAD1-71A3439D73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3413" y="5508626"/>
                <a:ext cx="92075" cy="93663"/>
              </a:xfrm>
              <a:custGeom>
                <a:avLst/>
                <a:gdLst>
                  <a:gd name="T0" fmla="*/ 23 w 24"/>
                  <a:gd name="T1" fmla="*/ 7 h 24"/>
                  <a:gd name="T2" fmla="*/ 24 w 24"/>
                  <a:gd name="T3" fmla="*/ 3 h 24"/>
                  <a:gd name="T4" fmla="*/ 22 w 24"/>
                  <a:gd name="T5" fmla="*/ 1 h 24"/>
                  <a:gd name="T6" fmla="*/ 20 w 24"/>
                  <a:gd name="T7" fmla="*/ 0 h 24"/>
                  <a:gd name="T8" fmla="*/ 16 w 24"/>
                  <a:gd name="T9" fmla="*/ 2 h 24"/>
                  <a:gd name="T10" fmla="*/ 0 w 24"/>
                  <a:gd name="T11" fmla="*/ 22 h 24"/>
                  <a:gd name="T12" fmla="*/ 8 w 24"/>
                  <a:gd name="T13" fmla="*/ 24 h 24"/>
                  <a:gd name="T14" fmla="*/ 8 w 24"/>
                  <a:gd name="T15" fmla="*/ 24 h 24"/>
                  <a:gd name="T16" fmla="*/ 21 w 24"/>
                  <a:gd name="T17" fmla="*/ 9 h 24"/>
                  <a:gd name="T18" fmla="*/ 23 w 24"/>
                  <a:gd name="T19" fmla="*/ 7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24">
                    <a:moveTo>
                      <a:pt x="23" y="7"/>
                    </a:moveTo>
                    <a:cubicBezTo>
                      <a:pt x="23" y="6"/>
                      <a:pt x="24" y="5"/>
                      <a:pt x="24" y="3"/>
                    </a:cubicBezTo>
                    <a:cubicBezTo>
                      <a:pt x="23" y="2"/>
                      <a:pt x="23" y="2"/>
                      <a:pt x="22" y="1"/>
                    </a:cubicBezTo>
                    <a:cubicBezTo>
                      <a:pt x="22" y="0"/>
                      <a:pt x="21" y="0"/>
                      <a:pt x="20" y="0"/>
                    </a:cubicBezTo>
                    <a:cubicBezTo>
                      <a:pt x="18" y="0"/>
                      <a:pt x="17" y="1"/>
                      <a:pt x="16" y="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3" y="23"/>
                      <a:pt x="5" y="23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8"/>
                      <a:pt x="22" y="7"/>
                      <a:pt x="2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38">
                <a:extLst>
                  <a:ext uri="{FF2B5EF4-FFF2-40B4-BE49-F238E27FC236}">
                    <a16:creationId xmlns:a16="http://schemas.microsoft.com/office/drawing/2014/main" id="{3137E77D-AB27-4295-BCAC-C838ECE5DD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7375" y="5505451"/>
                <a:ext cx="80962" cy="80963"/>
              </a:xfrm>
              <a:custGeom>
                <a:avLst/>
                <a:gdLst>
                  <a:gd name="T0" fmla="*/ 21 w 21"/>
                  <a:gd name="T1" fmla="*/ 4 h 21"/>
                  <a:gd name="T2" fmla="*/ 19 w 21"/>
                  <a:gd name="T3" fmla="*/ 1 h 21"/>
                  <a:gd name="T4" fmla="*/ 17 w 21"/>
                  <a:gd name="T5" fmla="*/ 0 h 21"/>
                  <a:gd name="T6" fmla="*/ 13 w 21"/>
                  <a:gd name="T7" fmla="*/ 2 h 21"/>
                  <a:gd name="T8" fmla="*/ 0 w 21"/>
                  <a:gd name="T9" fmla="*/ 18 h 21"/>
                  <a:gd name="T10" fmla="*/ 8 w 21"/>
                  <a:gd name="T11" fmla="*/ 21 h 21"/>
                  <a:gd name="T12" fmla="*/ 20 w 21"/>
                  <a:gd name="T13" fmla="*/ 7 h 21"/>
                  <a:gd name="T14" fmla="*/ 21 w 21"/>
                  <a:gd name="T15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" h="21">
                    <a:moveTo>
                      <a:pt x="21" y="4"/>
                    </a:moveTo>
                    <a:cubicBezTo>
                      <a:pt x="21" y="2"/>
                      <a:pt x="20" y="1"/>
                      <a:pt x="19" y="1"/>
                    </a:cubicBezTo>
                    <a:cubicBezTo>
                      <a:pt x="19" y="0"/>
                      <a:pt x="18" y="0"/>
                      <a:pt x="17" y="0"/>
                    </a:cubicBezTo>
                    <a:cubicBezTo>
                      <a:pt x="16" y="0"/>
                      <a:pt x="14" y="1"/>
                      <a:pt x="13" y="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3" y="19"/>
                      <a:pt x="5" y="20"/>
                      <a:pt x="8" y="21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1" y="6"/>
                      <a:pt x="21" y="5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Freeform: Shape 39">
                <a:extLst>
                  <a:ext uri="{FF2B5EF4-FFF2-40B4-BE49-F238E27FC236}">
                    <a16:creationId xmlns:a16="http://schemas.microsoft.com/office/drawing/2014/main" id="{BC81EAF8-957D-4091-8663-B06846BDF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9450" y="5548313"/>
                <a:ext cx="73025" cy="69850"/>
              </a:xfrm>
              <a:custGeom>
                <a:avLst/>
                <a:gdLst>
                  <a:gd name="T0" fmla="*/ 14 w 19"/>
                  <a:gd name="T1" fmla="*/ 0 h 18"/>
                  <a:gd name="T2" fmla="*/ 13 w 19"/>
                  <a:gd name="T3" fmla="*/ 0 h 18"/>
                  <a:gd name="T4" fmla="*/ 0 w 19"/>
                  <a:gd name="T5" fmla="*/ 16 h 18"/>
                  <a:gd name="T6" fmla="*/ 9 w 19"/>
                  <a:gd name="T7" fmla="*/ 18 h 18"/>
                  <a:gd name="T8" fmla="*/ 17 w 19"/>
                  <a:gd name="T9" fmla="*/ 8 h 18"/>
                  <a:gd name="T10" fmla="*/ 17 w 19"/>
                  <a:gd name="T11" fmla="*/ 7 h 18"/>
                  <a:gd name="T12" fmla="*/ 18 w 19"/>
                  <a:gd name="T13" fmla="*/ 6 h 18"/>
                  <a:gd name="T14" fmla="*/ 17 w 19"/>
                  <a:gd name="T15" fmla="*/ 1 h 18"/>
                  <a:gd name="T16" fmla="*/ 14 w 19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8">
                    <a:moveTo>
                      <a:pt x="14" y="0"/>
                    </a:moveTo>
                    <a:cubicBezTo>
                      <a:pt x="14" y="0"/>
                      <a:pt x="13" y="0"/>
                      <a:pt x="13" y="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3" y="16"/>
                      <a:pt x="6" y="17"/>
                      <a:pt x="9" y="18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9" y="5"/>
                      <a:pt x="19" y="2"/>
                      <a:pt x="17" y="1"/>
                    </a:cubicBezTo>
                    <a:cubicBezTo>
                      <a:pt x="16" y="0"/>
                      <a:pt x="15" y="0"/>
                      <a:pt x="1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Freeform: Shape 40">
                <a:extLst>
                  <a:ext uri="{FF2B5EF4-FFF2-40B4-BE49-F238E27FC236}">
                    <a16:creationId xmlns:a16="http://schemas.microsoft.com/office/drawing/2014/main" id="{F0485F8A-3E9F-42BA-BF12-2ABE6AACF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4038" y="5529263"/>
                <a:ext cx="41275" cy="38100"/>
              </a:xfrm>
              <a:custGeom>
                <a:avLst/>
                <a:gdLst>
                  <a:gd name="T0" fmla="*/ 9 w 11"/>
                  <a:gd name="T1" fmla="*/ 1 h 10"/>
                  <a:gd name="T2" fmla="*/ 6 w 11"/>
                  <a:gd name="T3" fmla="*/ 0 h 10"/>
                  <a:gd name="T4" fmla="*/ 6 w 11"/>
                  <a:gd name="T5" fmla="*/ 0 h 10"/>
                  <a:gd name="T6" fmla="*/ 0 w 11"/>
                  <a:gd name="T7" fmla="*/ 7 h 10"/>
                  <a:gd name="T8" fmla="*/ 5 w 11"/>
                  <a:gd name="T9" fmla="*/ 10 h 10"/>
                  <a:gd name="T10" fmla="*/ 10 w 11"/>
                  <a:gd name="T11" fmla="*/ 4 h 10"/>
                  <a:gd name="T12" fmla="*/ 9 w 11"/>
                  <a:gd name="T13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9" y="1"/>
                    </a:moveTo>
                    <a:cubicBezTo>
                      <a:pt x="8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" y="8"/>
                      <a:pt x="3" y="9"/>
                      <a:pt x="5" y="10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0" y="2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Freeform: Shape 41">
                <a:extLst>
                  <a:ext uri="{FF2B5EF4-FFF2-40B4-BE49-F238E27FC236}">
                    <a16:creationId xmlns:a16="http://schemas.microsoft.com/office/drawing/2014/main" id="{EC810B64-4D5F-49FC-B932-972A9C86B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8663" y="5602288"/>
                <a:ext cx="15875" cy="19050"/>
              </a:xfrm>
              <a:custGeom>
                <a:avLst/>
                <a:gdLst>
                  <a:gd name="T0" fmla="*/ 0 w 4"/>
                  <a:gd name="T1" fmla="*/ 5 h 5"/>
                  <a:gd name="T2" fmla="*/ 0 w 4"/>
                  <a:gd name="T3" fmla="*/ 5 h 5"/>
                  <a:gd name="T4" fmla="*/ 4 w 4"/>
                  <a:gd name="T5" fmla="*/ 4 h 5"/>
                  <a:gd name="T6" fmla="*/ 4 w 4"/>
                  <a:gd name="T7" fmla="*/ 0 h 5"/>
                  <a:gd name="T8" fmla="*/ 0 w 4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0" y="5"/>
                    </a:moveTo>
                    <a:cubicBezTo>
                      <a:pt x="0" y="5"/>
                      <a:pt x="0" y="5"/>
                      <a:pt x="0" y="5"/>
                    </a:cubicBezTo>
                    <a:cubicBezTo>
                      <a:pt x="2" y="5"/>
                      <a:pt x="4" y="4"/>
                      <a:pt x="4" y="4"/>
                    </a:cubicBezTo>
                    <a:cubicBezTo>
                      <a:pt x="4" y="0"/>
                      <a:pt x="4" y="0"/>
                      <a:pt x="4" y="0"/>
                    </a:cubicBez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Freeform: Shape 42">
                <a:extLst>
                  <a:ext uri="{FF2B5EF4-FFF2-40B4-BE49-F238E27FC236}">
                    <a16:creationId xmlns:a16="http://schemas.microsoft.com/office/drawing/2014/main" id="{261A3E30-57D6-4FED-9796-3B202FB18B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0238" y="5294313"/>
                <a:ext cx="449262" cy="254000"/>
              </a:xfrm>
              <a:custGeom>
                <a:avLst/>
                <a:gdLst>
                  <a:gd name="T0" fmla="*/ 117 w 118"/>
                  <a:gd name="T1" fmla="*/ 9 h 65"/>
                  <a:gd name="T2" fmla="*/ 101 w 118"/>
                  <a:gd name="T3" fmla="*/ 0 h 65"/>
                  <a:gd name="T4" fmla="*/ 85 w 118"/>
                  <a:gd name="T5" fmla="*/ 10 h 65"/>
                  <a:gd name="T6" fmla="*/ 85 w 118"/>
                  <a:gd name="T7" fmla="*/ 13 h 65"/>
                  <a:gd name="T8" fmla="*/ 63 w 118"/>
                  <a:gd name="T9" fmla="*/ 21 h 65"/>
                  <a:gd name="T10" fmla="*/ 62 w 118"/>
                  <a:gd name="T11" fmla="*/ 20 h 65"/>
                  <a:gd name="T12" fmla="*/ 36 w 118"/>
                  <a:gd name="T13" fmla="*/ 7 h 65"/>
                  <a:gd name="T14" fmla="*/ 36 w 118"/>
                  <a:gd name="T15" fmla="*/ 7 h 65"/>
                  <a:gd name="T16" fmla="*/ 30 w 118"/>
                  <a:gd name="T17" fmla="*/ 5 h 65"/>
                  <a:gd name="T18" fmla="*/ 25 w 118"/>
                  <a:gd name="T19" fmla="*/ 7 h 65"/>
                  <a:gd name="T20" fmla="*/ 25 w 118"/>
                  <a:gd name="T21" fmla="*/ 7 h 65"/>
                  <a:gd name="T22" fmla="*/ 7 w 118"/>
                  <a:gd name="T23" fmla="*/ 17 h 65"/>
                  <a:gd name="T24" fmla="*/ 3 w 118"/>
                  <a:gd name="T25" fmla="*/ 29 h 65"/>
                  <a:gd name="T26" fmla="*/ 2 w 118"/>
                  <a:gd name="T27" fmla="*/ 39 h 65"/>
                  <a:gd name="T28" fmla="*/ 3 w 118"/>
                  <a:gd name="T29" fmla="*/ 40 h 65"/>
                  <a:gd name="T30" fmla="*/ 8 w 118"/>
                  <a:gd name="T31" fmla="*/ 38 h 65"/>
                  <a:gd name="T32" fmla="*/ 21 w 118"/>
                  <a:gd name="T33" fmla="*/ 20 h 65"/>
                  <a:gd name="T34" fmla="*/ 22 w 118"/>
                  <a:gd name="T35" fmla="*/ 18 h 65"/>
                  <a:gd name="T36" fmla="*/ 24 w 118"/>
                  <a:gd name="T37" fmla="*/ 19 h 65"/>
                  <a:gd name="T38" fmla="*/ 28 w 118"/>
                  <a:gd name="T39" fmla="*/ 21 h 65"/>
                  <a:gd name="T40" fmla="*/ 34 w 118"/>
                  <a:gd name="T41" fmla="*/ 24 h 65"/>
                  <a:gd name="T42" fmla="*/ 34 w 118"/>
                  <a:gd name="T43" fmla="*/ 24 h 65"/>
                  <a:gd name="T44" fmla="*/ 46 w 118"/>
                  <a:gd name="T45" fmla="*/ 34 h 65"/>
                  <a:gd name="T46" fmla="*/ 58 w 118"/>
                  <a:gd name="T47" fmla="*/ 46 h 65"/>
                  <a:gd name="T48" fmla="*/ 58 w 118"/>
                  <a:gd name="T49" fmla="*/ 46 h 65"/>
                  <a:gd name="T50" fmla="*/ 58 w 118"/>
                  <a:gd name="T51" fmla="*/ 46 h 65"/>
                  <a:gd name="T52" fmla="*/ 59 w 118"/>
                  <a:gd name="T53" fmla="*/ 65 h 65"/>
                  <a:gd name="T54" fmla="*/ 86 w 118"/>
                  <a:gd name="T55" fmla="*/ 52 h 65"/>
                  <a:gd name="T56" fmla="*/ 102 w 118"/>
                  <a:gd name="T57" fmla="*/ 58 h 65"/>
                  <a:gd name="T58" fmla="*/ 118 w 118"/>
                  <a:gd name="T59" fmla="*/ 49 h 65"/>
                  <a:gd name="T60" fmla="*/ 117 w 118"/>
                  <a:gd name="T61" fmla="*/ 9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18" h="65">
                    <a:moveTo>
                      <a:pt x="117" y="9"/>
                    </a:moveTo>
                    <a:cubicBezTo>
                      <a:pt x="117" y="4"/>
                      <a:pt x="110" y="0"/>
                      <a:pt x="101" y="0"/>
                    </a:cubicBezTo>
                    <a:cubicBezTo>
                      <a:pt x="92" y="0"/>
                      <a:pt x="85" y="5"/>
                      <a:pt x="85" y="10"/>
                    </a:cubicBezTo>
                    <a:cubicBezTo>
                      <a:pt x="85" y="13"/>
                      <a:pt x="85" y="13"/>
                      <a:pt x="85" y="13"/>
                    </a:cubicBezTo>
                    <a:cubicBezTo>
                      <a:pt x="63" y="21"/>
                      <a:pt x="63" y="21"/>
                      <a:pt x="63" y="21"/>
                    </a:cubicBezTo>
                    <a:cubicBezTo>
                      <a:pt x="62" y="20"/>
                      <a:pt x="62" y="20"/>
                      <a:pt x="62" y="20"/>
                    </a:cubicBezTo>
                    <a:cubicBezTo>
                      <a:pt x="60" y="18"/>
                      <a:pt x="45" y="11"/>
                      <a:pt x="36" y="7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4" y="6"/>
                      <a:pt x="32" y="5"/>
                      <a:pt x="30" y="5"/>
                    </a:cubicBezTo>
                    <a:cubicBezTo>
                      <a:pt x="27" y="5"/>
                      <a:pt x="25" y="7"/>
                      <a:pt x="25" y="7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0" y="37"/>
                      <a:pt x="1" y="39"/>
                      <a:pt x="2" y="39"/>
                    </a:cubicBezTo>
                    <a:cubicBezTo>
                      <a:pt x="2" y="39"/>
                      <a:pt x="2" y="40"/>
                      <a:pt x="3" y="40"/>
                    </a:cubicBezTo>
                    <a:cubicBezTo>
                      <a:pt x="5" y="40"/>
                      <a:pt x="7" y="39"/>
                      <a:pt x="8" y="38"/>
                    </a:cubicBezTo>
                    <a:cubicBezTo>
                      <a:pt x="16" y="33"/>
                      <a:pt x="21" y="20"/>
                      <a:pt x="21" y="20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5" y="20"/>
                      <a:pt x="26" y="20"/>
                      <a:pt x="28" y="21"/>
                    </a:cubicBezTo>
                    <a:cubicBezTo>
                      <a:pt x="30" y="22"/>
                      <a:pt x="33" y="23"/>
                      <a:pt x="34" y="24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8" y="28"/>
                      <a:pt x="42" y="31"/>
                      <a:pt x="46" y="34"/>
                    </a:cubicBezTo>
                    <a:cubicBezTo>
                      <a:pt x="51" y="38"/>
                      <a:pt x="56" y="41"/>
                      <a:pt x="58" y="46"/>
                    </a:cubicBezTo>
                    <a:cubicBezTo>
                      <a:pt x="58" y="46"/>
                      <a:pt x="58" y="46"/>
                      <a:pt x="58" y="46"/>
                    </a:cubicBezTo>
                    <a:cubicBezTo>
                      <a:pt x="58" y="46"/>
                      <a:pt x="58" y="46"/>
                      <a:pt x="58" y="46"/>
                    </a:cubicBezTo>
                    <a:cubicBezTo>
                      <a:pt x="59" y="54"/>
                      <a:pt x="59" y="61"/>
                      <a:pt x="59" y="65"/>
                    </a:cubicBezTo>
                    <a:cubicBezTo>
                      <a:pt x="86" y="52"/>
                      <a:pt x="86" y="52"/>
                      <a:pt x="86" y="52"/>
                    </a:cubicBezTo>
                    <a:cubicBezTo>
                      <a:pt x="88" y="56"/>
                      <a:pt x="94" y="58"/>
                      <a:pt x="102" y="58"/>
                    </a:cubicBezTo>
                    <a:cubicBezTo>
                      <a:pt x="111" y="58"/>
                      <a:pt x="118" y="54"/>
                      <a:pt x="118" y="49"/>
                    </a:cubicBezTo>
                    <a:lnTo>
                      <a:pt x="117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Freeform: Shape 43">
                <a:extLst>
                  <a:ext uri="{FF2B5EF4-FFF2-40B4-BE49-F238E27FC236}">
                    <a16:creationId xmlns:a16="http://schemas.microsoft.com/office/drawing/2014/main" id="{EEC89E10-CFDC-4920-93CD-8D6E96C846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5438" y="5287963"/>
                <a:ext cx="517525" cy="327025"/>
              </a:xfrm>
              <a:custGeom>
                <a:avLst/>
                <a:gdLst>
                  <a:gd name="T0" fmla="*/ 123 w 136"/>
                  <a:gd name="T1" fmla="*/ 38 h 84"/>
                  <a:gd name="T2" fmla="*/ 112 w 136"/>
                  <a:gd name="T3" fmla="*/ 29 h 84"/>
                  <a:gd name="T4" fmla="*/ 107 w 136"/>
                  <a:gd name="T5" fmla="*/ 26 h 84"/>
                  <a:gd name="T6" fmla="*/ 104 w 136"/>
                  <a:gd name="T7" fmla="*/ 25 h 84"/>
                  <a:gd name="T8" fmla="*/ 90 w 136"/>
                  <a:gd name="T9" fmla="*/ 43 h 84"/>
                  <a:gd name="T10" fmla="*/ 90 w 136"/>
                  <a:gd name="T11" fmla="*/ 43 h 84"/>
                  <a:gd name="T12" fmla="*/ 83 w 136"/>
                  <a:gd name="T13" fmla="*/ 45 h 84"/>
                  <a:gd name="T14" fmla="*/ 79 w 136"/>
                  <a:gd name="T15" fmla="*/ 43 h 84"/>
                  <a:gd name="T16" fmla="*/ 80 w 136"/>
                  <a:gd name="T17" fmla="*/ 30 h 84"/>
                  <a:gd name="T18" fmla="*/ 84 w 136"/>
                  <a:gd name="T19" fmla="*/ 17 h 84"/>
                  <a:gd name="T20" fmla="*/ 95 w 136"/>
                  <a:gd name="T21" fmla="*/ 10 h 84"/>
                  <a:gd name="T22" fmla="*/ 87 w 136"/>
                  <a:gd name="T23" fmla="*/ 8 h 84"/>
                  <a:gd name="T24" fmla="*/ 57 w 136"/>
                  <a:gd name="T25" fmla="*/ 19 h 84"/>
                  <a:gd name="T26" fmla="*/ 57 w 136"/>
                  <a:gd name="T27" fmla="*/ 20 h 84"/>
                  <a:gd name="T28" fmla="*/ 32 w 136"/>
                  <a:gd name="T29" fmla="*/ 9 h 84"/>
                  <a:gd name="T30" fmla="*/ 16 w 136"/>
                  <a:gd name="T31" fmla="*/ 0 h 84"/>
                  <a:gd name="T32" fmla="*/ 0 w 136"/>
                  <a:gd name="T33" fmla="*/ 10 h 84"/>
                  <a:gd name="T34" fmla="*/ 0 w 136"/>
                  <a:gd name="T35" fmla="*/ 49 h 84"/>
                  <a:gd name="T36" fmla="*/ 17 w 136"/>
                  <a:gd name="T37" fmla="*/ 58 h 84"/>
                  <a:gd name="T38" fmla="*/ 33 w 136"/>
                  <a:gd name="T39" fmla="*/ 51 h 84"/>
                  <a:gd name="T40" fmla="*/ 57 w 136"/>
                  <a:gd name="T41" fmla="*/ 62 h 84"/>
                  <a:gd name="T42" fmla="*/ 57 w 136"/>
                  <a:gd name="T43" fmla="*/ 63 h 84"/>
                  <a:gd name="T44" fmla="*/ 58 w 136"/>
                  <a:gd name="T45" fmla="*/ 66 h 84"/>
                  <a:gd name="T46" fmla="*/ 63 w 136"/>
                  <a:gd name="T47" fmla="*/ 60 h 84"/>
                  <a:gd name="T48" fmla="*/ 66 w 136"/>
                  <a:gd name="T49" fmla="*/ 58 h 84"/>
                  <a:gd name="T50" fmla="*/ 71 w 136"/>
                  <a:gd name="T51" fmla="*/ 60 h 84"/>
                  <a:gd name="T52" fmla="*/ 73 w 136"/>
                  <a:gd name="T53" fmla="*/ 62 h 84"/>
                  <a:gd name="T54" fmla="*/ 79 w 136"/>
                  <a:gd name="T55" fmla="*/ 55 h 84"/>
                  <a:gd name="T56" fmla="*/ 86 w 136"/>
                  <a:gd name="T57" fmla="*/ 52 h 84"/>
                  <a:gd name="T58" fmla="*/ 91 w 136"/>
                  <a:gd name="T59" fmla="*/ 54 h 84"/>
                  <a:gd name="T60" fmla="*/ 93 w 136"/>
                  <a:gd name="T61" fmla="*/ 57 h 84"/>
                  <a:gd name="T62" fmla="*/ 94 w 136"/>
                  <a:gd name="T63" fmla="*/ 57 h 84"/>
                  <a:gd name="T64" fmla="*/ 101 w 136"/>
                  <a:gd name="T65" fmla="*/ 53 h 84"/>
                  <a:gd name="T66" fmla="*/ 106 w 136"/>
                  <a:gd name="T67" fmla="*/ 55 h 84"/>
                  <a:gd name="T68" fmla="*/ 108 w 136"/>
                  <a:gd name="T69" fmla="*/ 60 h 84"/>
                  <a:gd name="T70" fmla="*/ 108 w 136"/>
                  <a:gd name="T71" fmla="*/ 63 h 84"/>
                  <a:gd name="T72" fmla="*/ 113 w 136"/>
                  <a:gd name="T73" fmla="*/ 65 h 84"/>
                  <a:gd name="T74" fmla="*/ 114 w 136"/>
                  <a:gd name="T75" fmla="*/ 76 h 84"/>
                  <a:gd name="T76" fmla="*/ 113 w 136"/>
                  <a:gd name="T77" fmla="*/ 78 h 84"/>
                  <a:gd name="T78" fmla="*/ 113 w 136"/>
                  <a:gd name="T79" fmla="*/ 84 h 84"/>
                  <a:gd name="T80" fmla="*/ 114 w 136"/>
                  <a:gd name="T81" fmla="*/ 84 h 84"/>
                  <a:gd name="T82" fmla="*/ 119 w 136"/>
                  <a:gd name="T83" fmla="*/ 80 h 84"/>
                  <a:gd name="T84" fmla="*/ 119 w 136"/>
                  <a:gd name="T85" fmla="*/ 64 h 84"/>
                  <a:gd name="T86" fmla="*/ 118 w 136"/>
                  <a:gd name="T87" fmla="*/ 62 h 84"/>
                  <a:gd name="T88" fmla="*/ 106 w 136"/>
                  <a:gd name="T89" fmla="*/ 50 h 84"/>
                  <a:gd name="T90" fmla="*/ 108 w 136"/>
                  <a:gd name="T91" fmla="*/ 48 h 84"/>
                  <a:gd name="T92" fmla="*/ 121 w 136"/>
                  <a:gd name="T93" fmla="*/ 61 h 84"/>
                  <a:gd name="T94" fmla="*/ 122 w 136"/>
                  <a:gd name="T95" fmla="*/ 63 h 84"/>
                  <a:gd name="T96" fmla="*/ 122 w 136"/>
                  <a:gd name="T97" fmla="*/ 79 h 84"/>
                  <a:gd name="T98" fmla="*/ 123 w 136"/>
                  <a:gd name="T99" fmla="*/ 79 h 84"/>
                  <a:gd name="T100" fmla="*/ 128 w 136"/>
                  <a:gd name="T101" fmla="*/ 76 h 84"/>
                  <a:gd name="T102" fmla="*/ 128 w 136"/>
                  <a:gd name="T103" fmla="*/ 66 h 84"/>
                  <a:gd name="T104" fmla="*/ 127 w 136"/>
                  <a:gd name="T105" fmla="*/ 53 h 84"/>
                  <a:gd name="T106" fmla="*/ 111 w 136"/>
                  <a:gd name="T107" fmla="*/ 38 h 84"/>
                  <a:gd name="T108" fmla="*/ 113 w 136"/>
                  <a:gd name="T109" fmla="*/ 36 h 84"/>
                  <a:gd name="T110" fmla="*/ 129 w 136"/>
                  <a:gd name="T111" fmla="*/ 52 h 84"/>
                  <a:gd name="T112" fmla="*/ 131 w 136"/>
                  <a:gd name="T113" fmla="*/ 66 h 84"/>
                  <a:gd name="T114" fmla="*/ 131 w 136"/>
                  <a:gd name="T115" fmla="*/ 75 h 84"/>
                  <a:gd name="T116" fmla="*/ 131 w 136"/>
                  <a:gd name="T117" fmla="*/ 75 h 84"/>
                  <a:gd name="T118" fmla="*/ 135 w 136"/>
                  <a:gd name="T119" fmla="*/ 74 h 84"/>
                  <a:gd name="T120" fmla="*/ 135 w 136"/>
                  <a:gd name="T121" fmla="*/ 73 h 84"/>
                  <a:gd name="T122" fmla="*/ 134 w 136"/>
                  <a:gd name="T123" fmla="*/ 49 h 84"/>
                  <a:gd name="T124" fmla="*/ 123 w 136"/>
                  <a:gd name="T125" fmla="*/ 38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36" h="84">
                    <a:moveTo>
                      <a:pt x="123" y="38"/>
                    </a:moveTo>
                    <a:cubicBezTo>
                      <a:pt x="120" y="35"/>
                      <a:pt x="115" y="32"/>
                      <a:pt x="112" y="29"/>
                    </a:cubicBezTo>
                    <a:cubicBezTo>
                      <a:pt x="111" y="28"/>
                      <a:pt x="109" y="27"/>
                      <a:pt x="107" y="26"/>
                    </a:cubicBezTo>
                    <a:cubicBezTo>
                      <a:pt x="106" y="26"/>
                      <a:pt x="105" y="26"/>
                      <a:pt x="104" y="25"/>
                    </a:cubicBezTo>
                    <a:cubicBezTo>
                      <a:pt x="102" y="29"/>
                      <a:pt x="97" y="39"/>
                      <a:pt x="90" y="43"/>
                    </a:cubicBezTo>
                    <a:cubicBezTo>
                      <a:pt x="90" y="43"/>
                      <a:pt x="90" y="43"/>
                      <a:pt x="90" y="43"/>
                    </a:cubicBezTo>
                    <a:cubicBezTo>
                      <a:pt x="89" y="43"/>
                      <a:pt x="86" y="45"/>
                      <a:pt x="83" y="45"/>
                    </a:cubicBezTo>
                    <a:cubicBezTo>
                      <a:pt x="81" y="45"/>
                      <a:pt x="79" y="44"/>
                      <a:pt x="79" y="43"/>
                    </a:cubicBezTo>
                    <a:cubicBezTo>
                      <a:pt x="77" y="41"/>
                      <a:pt x="77" y="37"/>
                      <a:pt x="80" y="30"/>
                    </a:cubicBezTo>
                    <a:cubicBezTo>
                      <a:pt x="84" y="17"/>
                      <a:pt x="84" y="17"/>
                      <a:pt x="84" y="17"/>
                    </a:cubicBezTo>
                    <a:cubicBezTo>
                      <a:pt x="95" y="10"/>
                      <a:pt x="95" y="10"/>
                      <a:pt x="95" y="10"/>
                    </a:cubicBezTo>
                    <a:cubicBezTo>
                      <a:pt x="93" y="9"/>
                      <a:pt x="90" y="8"/>
                      <a:pt x="87" y="8"/>
                    </a:cubicBezTo>
                    <a:cubicBezTo>
                      <a:pt x="74" y="9"/>
                      <a:pt x="57" y="19"/>
                      <a:pt x="57" y="19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2" y="4"/>
                      <a:pt x="25" y="0"/>
                      <a:pt x="16" y="0"/>
                    </a:cubicBezTo>
                    <a:cubicBezTo>
                      <a:pt x="7" y="1"/>
                      <a:pt x="0" y="5"/>
                      <a:pt x="0" y="10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5"/>
                      <a:pt x="8" y="59"/>
                      <a:pt x="17" y="58"/>
                    </a:cubicBezTo>
                    <a:cubicBezTo>
                      <a:pt x="25" y="58"/>
                      <a:pt x="31" y="55"/>
                      <a:pt x="33" y="51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3"/>
                      <a:pt x="57" y="63"/>
                      <a:pt x="57" y="63"/>
                    </a:cubicBezTo>
                    <a:cubicBezTo>
                      <a:pt x="57" y="64"/>
                      <a:pt x="57" y="65"/>
                      <a:pt x="58" y="66"/>
                    </a:cubicBezTo>
                    <a:cubicBezTo>
                      <a:pt x="63" y="60"/>
                      <a:pt x="63" y="60"/>
                      <a:pt x="63" y="60"/>
                    </a:cubicBezTo>
                    <a:cubicBezTo>
                      <a:pt x="63" y="59"/>
                      <a:pt x="65" y="58"/>
                      <a:pt x="66" y="58"/>
                    </a:cubicBezTo>
                    <a:cubicBezTo>
                      <a:pt x="68" y="58"/>
                      <a:pt x="70" y="59"/>
                      <a:pt x="71" y="60"/>
                    </a:cubicBezTo>
                    <a:cubicBezTo>
                      <a:pt x="72" y="61"/>
                      <a:pt x="73" y="62"/>
                      <a:pt x="73" y="62"/>
                    </a:cubicBezTo>
                    <a:cubicBezTo>
                      <a:pt x="79" y="55"/>
                      <a:pt x="79" y="55"/>
                      <a:pt x="79" y="55"/>
                    </a:cubicBezTo>
                    <a:cubicBezTo>
                      <a:pt x="81" y="53"/>
                      <a:pt x="83" y="52"/>
                      <a:pt x="86" y="52"/>
                    </a:cubicBezTo>
                    <a:cubicBezTo>
                      <a:pt x="88" y="52"/>
                      <a:pt x="90" y="53"/>
                      <a:pt x="91" y="54"/>
                    </a:cubicBezTo>
                    <a:cubicBezTo>
                      <a:pt x="92" y="55"/>
                      <a:pt x="93" y="56"/>
                      <a:pt x="93" y="57"/>
                    </a:cubicBezTo>
                    <a:cubicBezTo>
                      <a:pt x="94" y="57"/>
                      <a:pt x="94" y="57"/>
                      <a:pt x="94" y="57"/>
                    </a:cubicBezTo>
                    <a:cubicBezTo>
                      <a:pt x="96" y="54"/>
                      <a:pt x="98" y="53"/>
                      <a:pt x="101" y="53"/>
                    </a:cubicBezTo>
                    <a:cubicBezTo>
                      <a:pt x="103" y="53"/>
                      <a:pt x="104" y="54"/>
                      <a:pt x="106" y="55"/>
                    </a:cubicBezTo>
                    <a:cubicBezTo>
                      <a:pt x="107" y="56"/>
                      <a:pt x="108" y="58"/>
                      <a:pt x="108" y="60"/>
                    </a:cubicBezTo>
                    <a:cubicBezTo>
                      <a:pt x="109" y="61"/>
                      <a:pt x="108" y="62"/>
                      <a:pt x="108" y="63"/>
                    </a:cubicBezTo>
                    <a:cubicBezTo>
                      <a:pt x="110" y="63"/>
                      <a:pt x="111" y="64"/>
                      <a:pt x="113" y="65"/>
                    </a:cubicBezTo>
                    <a:cubicBezTo>
                      <a:pt x="116" y="68"/>
                      <a:pt x="117" y="73"/>
                      <a:pt x="114" y="76"/>
                    </a:cubicBezTo>
                    <a:cubicBezTo>
                      <a:pt x="113" y="78"/>
                      <a:pt x="113" y="78"/>
                      <a:pt x="113" y="78"/>
                    </a:cubicBezTo>
                    <a:cubicBezTo>
                      <a:pt x="113" y="84"/>
                      <a:pt x="113" y="84"/>
                      <a:pt x="113" y="84"/>
                    </a:cubicBezTo>
                    <a:cubicBezTo>
                      <a:pt x="113" y="84"/>
                      <a:pt x="113" y="84"/>
                      <a:pt x="114" y="84"/>
                    </a:cubicBezTo>
                    <a:cubicBezTo>
                      <a:pt x="117" y="84"/>
                      <a:pt x="119" y="81"/>
                      <a:pt x="119" y="80"/>
                    </a:cubicBezTo>
                    <a:cubicBezTo>
                      <a:pt x="119" y="78"/>
                      <a:pt x="120" y="69"/>
                      <a:pt x="119" y="64"/>
                    </a:cubicBezTo>
                    <a:cubicBezTo>
                      <a:pt x="119" y="63"/>
                      <a:pt x="118" y="63"/>
                      <a:pt x="118" y="62"/>
                    </a:cubicBezTo>
                    <a:cubicBezTo>
                      <a:pt x="117" y="59"/>
                      <a:pt x="109" y="53"/>
                      <a:pt x="106" y="50"/>
                    </a:cubicBezTo>
                    <a:cubicBezTo>
                      <a:pt x="108" y="48"/>
                      <a:pt x="108" y="48"/>
                      <a:pt x="108" y="48"/>
                    </a:cubicBezTo>
                    <a:cubicBezTo>
                      <a:pt x="109" y="49"/>
                      <a:pt x="119" y="56"/>
                      <a:pt x="121" y="61"/>
                    </a:cubicBezTo>
                    <a:cubicBezTo>
                      <a:pt x="121" y="62"/>
                      <a:pt x="121" y="62"/>
                      <a:pt x="122" y="63"/>
                    </a:cubicBezTo>
                    <a:cubicBezTo>
                      <a:pt x="123" y="68"/>
                      <a:pt x="122" y="76"/>
                      <a:pt x="122" y="79"/>
                    </a:cubicBezTo>
                    <a:cubicBezTo>
                      <a:pt x="123" y="79"/>
                      <a:pt x="123" y="79"/>
                      <a:pt x="123" y="79"/>
                    </a:cubicBezTo>
                    <a:cubicBezTo>
                      <a:pt x="127" y="79"/>
                      <a:pt x="128" y="77"/>
                      <a:pt x="128" y="76"/>
                    </a:cubicBezTo>
                    <a:cubicBezTo>
                      <a:pt x="128" y="76"/>
                      <a:pt x="128" y="71"/>
                      <a:pt x="128" y="66"/>
                    </a:cubicBezTo>
                    <a:cubicBezTo>
                      <a:pt x="128" y="58"/>
                      <a:pt x="127" y="54"/>
                      <a:pt x="127" y="53"/>
                    </a:cubicBezTo>
                    <a:cubicBezTo>
                      <a:pt x="125" y="49"/>
                      <a:pt x="115" y="41"/>
                      <a:pt x="111" y="38"/>
                    </a:cubicBezTo>
                    <a:cubicBezTo>
                      <a:pt x="113" y="36"/>
                      <a:pt x="113" y="36"/>
                      <a:pt x="113" y="36"/>
                    </a:cubicBezTo>
                    <a:cubicBezTo>
                      <a:pt x="113" y="36"/>
                      <a:pt x="127" y="46"/>
                      <a:pt x="129" y="52"/>
                    </a:cubicBezTo>
                    <a:cubicBezTo>
                      <a:pt x="130" y="54"/>
                      <a:pt x="131" y="59"/>
                      <a:pt x="131" y="66"/>
                    </a:cubicBezTo>
                    <a:cubicBezTo>
                      <a:pt x="131" y="70"/>
                      <a:pt x="131" y="74"/>
                      <a:pt x="131" y="75"/>
                    </a:cubicBezTo>
                    <a:cubicBezTo>
                      <a:pt x="131" y="75"/>
                      <a:pt x="131" y="75"/>
                      <a:pt x="131" y="75"/>
                    </a:cubicBezTo>
                    <a:cubicBezTo>
                      <a:pt x="133" y="75"/>
                      <a:pt x="134" y="75"/>
                      <a:pt x="135" y="74"/>
                    </a:cubicBezTo>
                    <a:cubicBezTo>
                      <a:pt x="135" y="73"/>
                      <a:pt x="135" y="73"/>
                      <a:pt x="135" y="73"/>
                    </a:cubicBezTo>
                    <a:cubicBezTo>
                      <a:pt x="135" y="73"/>
                      <a:pt x="136" y="63"/>
                      <a:pt x="134" y="49"/>
                    </a:cubicBezTo>
                    <a:cubicBezTo>
                      <a:pt x="133" y="45"/>
                      <a:pt x="128" y="42"/>
                      <a:pt x="123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8" name="TextBox 25">
              <a:extLst>
                <a:ext uri="{FF2B5EF4-FFF2-40B4-BE49-F238E27FC236}">
                  <a16:creationId xmlns:a16="http://schemas.microsoft.com/office/drawing/2014/main" id="{97DCB880-A02E-4B23-AF2F-699442D4BB23}"/>
                </a:ext>
              </a:extLst>
            </p:cNvPr>
            <p:cNvSpPr txBox="1"/>
            <p:nvPr/>
          </p:nvSpPr>
          <p:spPr>
            <a:xfrm>
              <a:off x="1749925" y="1794998"/>
              <a:ext cx="1415773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600" b="1" dirty="0"/>
                <a:t>输入标题文本</a:t>
              </a:r>
            </a:p>
          </p:txBody>
        </p:sp>
        <p:sp>
          <p:nvSpPr>
            <p:cNvPr id="29" name="TextBox 26">
              <a:extLst>
                <a:ext uri="{FF2B5EF4-FFF2-40B4-BE49-F238E27FC236}">
                  <a16:creationId xmlns:a16="http://schemas.microsoft.com/office/drawing/2014/main" id="{445DB8AD-0EAF-427A-97CE-2D66D242E2E4}"/>
                </a:ext>
              </a:extLst>
            </p:cNvPr>
            <p:cNvSpPr txBox="1"/>
            <p:nvPr/>
          </p:nvSpPr>
          <p:spPr>
            <a:xfrm>
              <a:off x="835628" y="2179877"/>
              <a:ext cx="2330070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dirty="0"/>
                <a:t>请替换文字内容复制你的内容到此千图网</a:t>
              </a:r>
              <a:r>
                <a:rPr lang="en-US" altLang="zh-CN" sz="1100" dirty="0"/>
                <a:t>58PIC.COM</a:t>
              </a:r>
              <a:endParaRPr lang="zh-CN" altLang="en-US" sz="1100" dirty="0"/>
            </a:p>
          </p:txBody>
        </p:sp>
      </p:grpSp>
      <p:grpSp>
        <p:nvGrpSpPr>
          <p:cNvPr id="55" name="千图PPT彼岸天：ID 8661124库_组合 54">
            <a:extLst>
              <a:ext uri="{FF2B5EF4-FFF2-40B4-BE49-F238E27FC236}">
                <a16:creationId xmlns:a16="http://schemas.microsoft.com/office/drawing/2014/main" id="{F6404D50-586D-4F8C-A2AF-FB030211F936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813202" y="4480249"/>
            <a:ext cx="4081916" cy="985043"/>
            <a:chOff x="813202" y="4480249"/>
            <a:chExt cx="4081916" cy="985043"/>
          </a:xfrm>
        </p:grpSpPr>
        <p:cxnSp>
          <p:nvCxnSpPr>
            <p:cNvPr id="19" name="Straight Connector 16">
              <a:extLst>
                <a:ext uri="{FF2B5EF4-FFF2-40B4-BE49-F238E27FC236}">
                  <a16:creationId xmlns:a16="http://schemas.microsoft.com/office/drawing/2014/main" id="{77CA5516-F692-4BF8-B5B8-432A20E418E7}"/>
                </a:ext>
              </a:extLst>
            </p:cNvPr>
            <p:cNvCxnSpPr/>
            <p:nvPr/>
          </p:nvCxnSpPr>
          <p:spPr>
            <a:xfrm flipH="1">
              <a:off x="4546938" y="4626452"/>
              <a:ext cx="348180" cy="348180"/>
            </a:xfrm>
            <a:prstGeom prst="line">
              <a:avLst/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7">
              <a:extLst>
                <a:ext uri="{FF2B5EF4-FFF2-40B4-BE49-F238E27FC236}">
                  <a16:creationId xmlns:a16="http://schemas.microsoft.com/office/drawing/2014/main" id="{9B5BCB19-FA36-4FFA-9679-8399FF188530}"/>
                </a:ext>
              </a:extLst>
            </p:cNvPr>
            <p:cNvCxnSpPr/>
            <p:nvPr/>
          </p:nvCxnSpPr>
          <p:spPr>
            <a:xfrm flipH="1">
              <a:off x="3735749" y="4971439"/>
              <a:ext cx="809188" cy="0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7">
              <a:extLst>
                <a:ext uri="{FF2B5EF4-FFF2-40B4-BE49-F238E27FC236}">
                  <a16:creationId xmlns:a16="http://schemas.microsoft.com/office/drawing/2014/main" id="{64AE50E4-4C4C-4575-A6EB-69A633B982B2}"/>
                </a:ext>
              </a:extLst>
            </p:cNvPr>
            <p:cNvSpPr txBox="1"/>
            <p:nvPr/>
          </p:nvSpPr>
          <p:spPr>
            <a:xfrm>
              <a:off x="1727499" y="4480249"/>
              <a:ext cx="1415773" cy="338554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pPr algn="r"/>
              <a:r>
                <a:rPr lang="zh-CN" altLang="en-US" sz="1600" b="1" dirty="0"/>
                <a:t>输入标题文本</a:t>
              </a:r>
            </a:p>
          </p:txBody>
        </p:sp>
        <p:sp>
          <p:nvSpPr>
            <p:cNvPr id="31" name="TextBox 28">
              <a:extLst>
                <a:ext uri="{FF2B5EF4-FFF2-40B4-BE49-F238E27FC236}">
                  <a16:creationId xmlns:a16="http://schemas.microsoft.com/office/drawing/2014/main" id="{053B248A-97FB-4FB1-8275-1B99A63ED031}"/>
                </a:ext>
              </a:extLst>
            </p:cNvPr>
            <p:cNvSpPr txBox="1"/>
            <p:nvPr/>
          </p:nvSpPr>
          <p:spPr>
            <a:xfrm>
              <a:off x="813202" y="4865128"/>
              <a:ext cx="2330070" cy="600164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dirty="0"/>
                <a:t>请替换文字内容复制你的内容到此千图网</a:t>
              </a:r>
              <a:r>
                <a:rPr lang="en-US" altLang="zh-CN" sz="1100" dirty="0"/>
                <a:t>58PIC.COM</a:t>
              </a:r>
              <a:endParaRPr lang="zh-CN" altLang="en-US" sz="1100" dirty="0"/>
            </a:p>
          </p:txBody>
        </p:sp>
        <p:grpSp>
          <p:nvGrpSpPr>
            <p:cNvPr id="32" name="Group 29">
              <a:extLst>
                <a:ext uri="{FF2B5EF4-FFF2-40B4-BE49-F238E27FC236}">
                  <a16:creationId xmlns:a16="http://schemas.microsoft.com/office/drawing/2014/main" id="{09CBF441-5731-4EB6-8BBC-279A67D41702}"/>
                </a:ext>
              </a:extLst>
            </p:cNvPr>
            <p:cNvGrpSpPr/>
            <p:nvPr/>
          </p:nvGrpSpPr>
          <p:grpSpPr>
            <a:xfrm>
              <a:off x="3192965" y="4776082"/>
              <a:ext cx="398731" cy="386926"/>
              <a:chOff x="7961313" y="1244600"/>
              <a:chExt cx="482600" cy="468313"/>
            </a:xfrm>
            <a:solidFill>
              <a:schemeClr val="accent2"/>
            </a:solidFill>
          </p:grpSpPr>
          <p:sp>
            <p:nvSpPr>
              <p:cNvPr id="33" name="Freeform: Shape 30">
                <a:extLst>
                  <a:ext uri="{FF2B5EF4-FFF2-40B4-BE49-F238E27FC236}">
                    <a16:creationId xmlns:a16="http://schemas.microsoft.com/office/drawing/2014/main" id="{8B03E21A-B6A6-41D8-A67E-B0EF2B653D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1313" y="1244600"/>
                <a:ext cx="482600" cy="468313"/>
              </a:xfrm>
              <a:custGeom>
                <a:avLst/>
                <a:gdLst>
                  <a:gd name="T0" fmla="*/ 117 w 128"/>
                  <a:gd name="T1" fmla="*/ 0 h 122"/>
                  <a:gd name="T2" fmla="*/ 11 w 128"/>
                  <a:gd name="T3" fmla="*/ 0 h 122"/>
                  <a:gd name="T4" fmla="*/ 0 w 128"/>
                  <a:gd name="T5" fmla="*/ 11 h 122"/>
                  <a:gd name="T6" fmla="*/ 0 w 128"/>
                  <a:gd name="T7" fmla="*/ 93 h 122"/>
                  <a:gd name="T8" fmla="*/ 11 w 128"/>
                  <a:gd name="T9" fmla="*/ 104 h 122"/>
                  <a:gd name="T10" fmla="*/ 43 w 128"/>
                  <a:gd name="T11" fmla="*/ 104 h 122"/>
                  <a:gd name="T12" fmla="*/ 37 w 128"/>
                  <a:gd name="T13" fmla="*/ 110 h 122"/>
                  <a:gd name="T14" fmla="*/ 34 w 128"/>
                  <a:gd name="T15" fmla="*/ 113 h 122"/>
                  <a:gd name="T16" fmla="*/ 34 w 128"/>
                  <a:gd name="T17" fmla="*/ 118 h 122"/>
                  <a:gd name="T18" fmla="*/ 42 w 128"/>
                  <a:gd name="T19" fmla="*/ 122 h 122"/>
                  <a:gd name="T20" fmla="*/ 86 w 128"/>
                  <a:gd name="T21" fmla="*/ 122 h 122"/>
                  <a:gd name="T22" fmla="*/ 94 w 128"/>
                  <a:gd name="T23" fmla="*/ 118 h 122"/>
                  <a:gd name="T24" fmla="*/ 94 w 128"/>
                  <a:gd name="T25" fmla="*/ 113 h 122"/>
                  <a:gd name="T26" fmla="*/ 91 w 128"/>
                  <a:gd name="T27" fmla="*/ 110 h 122"/>
                  <a:gd name="T28" fmla="*/ 85 w 128"/>
                  <a:gd name="T29" fmla="*/ 104 h 122"/>
                  <a:gd name="T30" fmla="*/ 117 w 128"/>
                  <a:gd name="T31" fmla="*/ 104 h 122"/>
                  <a:gd name="T32" fmla="*/ 128 w 128"/>
                  <a:gd name="T33" fmla="*/ 93 h 122"/>
                  <a:gd name="T34" fmla="*/ 128 w 128"/>
                  <a:gd name="T35" fmla="*/ 11 h 122"/>
                  <a:gd name="T36" fmla="*/ 117 w 128"/>
                  <a:gd name="T37" fmla="*/ 0 h 122"/>
                  <a:gd name="T38" fmla="*/ 88 w 128"/>
                  <a:gd name="T39" fmla="*/ 113 h 122"/>
                  <a:gd name="T40" fmla="*/ 90 w 128"/>
                  <a:gd name="T41" fmla="*/ 116 h 122"/>
                  <a:gd name="T42" fmla="*/ 90 w 128"/>
                  <a:gd name="T43" fmla="*/ 116 h 122"/>
                  <a:gd name="T44" fmla="*/ 86 w 128"/>
                  <a:gd name="T45" fmla="*/ 118 h 122"/>
                  <a:gd name="T46" fmla="*/ 42 w 128"/>
                  <a:gd name="T47" fmla="*/ 118 h 122"/>
                  <a:gd name="T48" fmla="*/ 38 w 128"/>
                  <a:gd name="T49" fmla="*/ 116 h 122"/>
                  <a:gd name="T50" fmla="*/ 38 w 128"/>
                  <a:gd name="T51" fmla="*/ 116 h 122"/>
                  <a:gd name="T52" fmla="*/ 38 w 128"/>
                  <a:gd name="T53" fmla="*/ 116 h 122"/>
                  <a:gd name="T54" fmla="*/ 40 w 128"/>
                  <a:gd name="T55" fmla="*/ 113 h 122"/>
                  <a:gd name="T56" fmla="*/ 48 w 128"/>
                  <a:gd name="T57" fmla="*/ 104 h 122"/>
                  <a:gd name="T58" fmla="*/ 80 w 128"/>
                  <a:gd name="T59" fmla="*/ 104 h 122"/>
                  <a:gd name="T60" fmla="*/ 88 w 128"/>
                  <a:gd name="T61" fmla="*/ 113 h 122"/>
                  <a:gd name="T62" fmla="*/ 120 w 128"/>
                  <a:gd name="T63" fmla="*/ 93 h 122"/>
                  <a:gd name="T64" fmla="*/ 117 w 128"/>
                  <a:gd name="T65" fmla="*/ 96 h 122"/>
                  <a:gd name="T66" fmla="*/ 11 w 128"/>
                  <a:gd name="T67" fmla="*/ 96 h 122"/>
                  <a:gd name="T68" fmla="*/ 8 w 128"/>
                  <a:gd name="T69" fmla="*/ 93 h 122"/>
                  <a:gd name="T70" fmla="*/ 8 w 128"/>
                  <a:gd name="T71" fmla="*/ 11 h 122"/>
                  <a:gd name="T72" fmla="*/ 11 w 128"/>
                  <a:gd name="T73" fmla="*/ 8 h 122"/>
                  <a:gd name="T74" fmla="*/ 117 w 128"/>
                  <a:gd name="T75" fmla="*/ 8 h 122"/>
                  <a:gd name="T76" fmla="*/ 120 w 128"/>
                  <a:gd name="T77" fmla="*/ 11 h 122"/>
                  <a:gd name="T78" fmla="*/ 120 w 128"/>
                  <a:gd name="T79" fmla="*/ 9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8" h="122">
                    <a:moveTo>
                      <a:pt x="117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93"/>
                      <a:pt x="0" y="93"/>
                      <a:pt x="0" y="93"/>
                    </a:cubicBezTo>
                    <a:cubicBezTo>
                      <a:pt x="0" y="99"/>
                      <a:pt x="5" y="104"/>
                      <a:pt x="11" y="10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1" y="106"/>
                      <a:pt x="39" y="109"/>
                      <a:pt x="37" y="110"/>
                    </a:cubicBezTo>
                    <a:cubicBezTo>
                      <a:pt x="36" y="111"/>
                      <a:pt x="35" y="112"/>
                      <a:pt x="34" y="113"/>
                    </a:cubicBezTo>
                    <a:cubicBezTo>
                      <a:pt x="34" y="114"/>
                      <a:pt x="33" y="116"/>
                      <a:pt x="34" y="118"/>
                    </a:cubicBezTo>
                    <a:cubicBezTo>
                      <a:pt x="35" y="120"/>
                      <a:pt x="37" y="122"/>
                      <a:pt x="42" y="122"/>
                    </a:cubicBezTo>
                    <a:cubicBezTo>
                      <a:pt x="86" y="122"/>
                      <a:pt x="86" y="122"/>
                      <a:pt x="86" y="122"/>
                    </a:cubicBezTo>
                    <a:cubicBezTo>
                      <a:pt x="91" y="122"/>
                      <a:pt x="93" y="120"/>
                      <a:pt x="94" y="118"/>
                    </a:cubicBezTo>
                    <a:cubicBezTo>
                      <a:pt x="95" y="116"/>
                      <a:pt x="94" y="114"/>
                      <a:pt x="94" y="113"/>
                    </a:cubicBezTo>
                    <a:cubicBezTo>
                      <a:pt x="93" y="112"/>
                      <a:pt x="92" y="111"/>
                      <a:pt x="91" y="110"/>
                    </a:cubicBezTo>
                    <a:cubicBezTo>
                      <a:pt x="89" y="109"/>
                      <a:pt x="87" y="106"/>
                      <a:pt x="85" y="104"/>
                    </a:cubicBezTo>
                    <a:cubicBezTo>
                      <a:pt x="117" y="104"/>
                      <a:pt x="117" y="104"/>
                      <a:pt x="117" y="104"/>
                    </a:cubicBezTo>
                    <a:cubicBezTo>
                      <a:pt x="123" y="104"/>
                      <a:pt x="128" y="99"/>
                      <a:pt x="128" y="93"/>
                    </a:cubicBezTo>
                    <a:cubicBezTo>
                      <a:pt x="128" y="11"/>
                      <a:pt x="128" y="11"/>
                      <a:pt x="128" y="11"/>
                    </a:cubicBezTo>
                    <a:cubicBezTo>
                      <a:pt x="128" y="5"/>
                      <a:pt x="123" y="0"/>
                      <a:pt x="117" y="0"/>
                    </a:cubicBezTo>
                    <a:close/>
                    <a:moveTo>
                      <a:pt x="88" y="113"/>
                    </a:moveTo>
                    <a:cubicBezTo>
                      <a:pt x="89" y="114"/>
                      <a:pt x="90" y="115"/>
                      <a:pt x="90" y="116"/>
                    </a:cubicBezTo>
                    <a:cubicBezTo>
                      <a:pt x="90" y="116"/>
                      <a:pt x="91" y="116"/>
                      <a:pt x="90" y="116"/>
                    </a:cubicBezTo>
                    <a:cubicBezTo>
                      <a:pt x="90" y="117"/>
                      <a:pt x="88" y="118"/>
                      <a:pt x="86" y="118"/>
                    </a:cubicBezTo>
                    <a:cubicBezTo>
                      <a:pt x="42" y="118"/>
                      <a:pt x="42" y="118"/>
                      <a:pt x="42" y="118"/>
                    </a:cubicBezTo>
                    <a:cubicBezTo>
                      <a:pt x="40" y="118"/>
                      <a:pt x="38" y="117"/>
                      <a:pt x="38" y="116"/>
                    </a:cubicBezTo>
                    <a:cubicBezTo>
                      <a:pt x="38" y="116"/>
                      <a:pt x="38" y="116"/>
                      <a:pt x="38" y="116"/>
                    </a:cubicBezTo>
                    <a:cubicBezTo>
                      <a:pt x="38" y="116"/>
                      <a:pt x="38" y="116"/>
                      <a:pt x="38" y="116"/>
                    </a:cubicBezTo>
                    <a:cubicBezTo>
                      <a:pt x="38" y="115"/>
                      <a:pt x="39" y="114"/>
                      <a:pt x="40" y="113"/>
                    </a:cubicBezTo>
                    <a:cubicBezTo>
                      <a:pt x="44" y="109"/>
                      <a:pt x="47" y="106"/>
                      <a:pt x="48" y="104"/>
                    </a:cubicBezTo>
                    <a:cubicBezTo>
                      <a:pt x="80" y="104"/>
                      <a:pt x="80" y="104"/>
                      <a:pt x="80" y="104"/>
                    </a:cubicBezTo>
                    <a:cubicBezTo>
                      <a:pt x="81" y="106"/>
                      <a:pt x="84" y="109"/>
                      <a:pt x="88" y="113"/>
                    </a:cubicBezTo>
                    <a:close/>
                    <a:moveTo>
                      <a:pt x="120" y="93"/>
                    </a:moveTo>
                    <a:cubicBezTo>
                      <a:pt x="120" y="95"/>
                      <a:pt x="119" y="96"/>
                      <a:pt x="117" y="96"/>
                    </a:cubicBezTo>
                    <a:cubicBezTo>
                      <a:pt x="11" y="96"/>
                      <a:pt x="11" y="96"/>
                      <a:pt x="11" y="96"/>
                    </a:cubicBezTo>
                    <a:cubicBezTo>
                      <a:pt x="9" y="96"/>
                      <a:pt x="8" y="95"/>
                      <a:pt x="8" y="93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9"/>
                      <a:pt x="9" y="8"/>
                      <a:pt x="11" y="8"/>
                    </a:cubicBezTo>
                    <a:cubicBezTo>
                      <a:pt x="117" y="8"/>
                      <a:pt x="117" y="8"/>
                      <a:pt x="117" y="8"/>
                    </a:cubicBezTo>
                    <a:cubicBezTo>
                      <a:pt x="119" y="8"/>
                      <a:pt x="120" y="9"/>
                      <a:pt x="120" y="11"/>
                    </a:cubicBezTo>
                    <a:lnTo>
                      <a:pt x="120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Freeform: Shape 31">
                <a:extLst>
                  <a:ext uri="{FF2B5EF4-FFF2-40B4-BE49-F238E27FC236}">
                    <a16:creationId xmlns:a16="http://schemas.microsoft.com/office/drawing/2014/main" id="{A530FB8E-C291-4421-B59E-1AFAF3ABC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1638" y="1306513"/>
                <a:ext cx="361950" cy="244475"/>
              </a:xfrm>
              <a:custGeom>
                <a:avLst/>
                <a:gdLst>
                  <a:gd name="T0" fmla="*/ 89 w 96"/>
                  <a:gd name="T1" fmla="*/ 0 h 64"/>
                  <a:gd name="T2" fmla="*/ 7 w 96"/>
                  <a:gd name="T3" fmla="*/ 0 h 64"/>
                  <a:gd name="T4" fmla="*/ 0 w 96"/>
                  <a:gd name="T5" fmla="*/ 7 h 64"/>
                  <a:gd name="T6" fmla="*/ 0 w 96"/>
                  <a:gd name="T7" fmla="*/ 57 h 64"/>
                  <a:gd name="T8" fmla="*/ 7 w 96"/>
                  <a:gd name="T9" fmla="*/ 64 h 64"/>
                  <a:gd name="T10" fmla="*/ 89 w 96"/>
                  <a:gd name="T11" fmla="*/ 64 h 64"/>
                  <a:gd name="T12" fmla="*/ 96 w 96"/>
                  <a:gd name="T13" fmla="*/ 57 h 64"/>
                  <a:gd name="T14" fmla="*/ 96 w 96"/>
                  <a:gd name="T15" fmla="*/ 7 h 64"/>
                  <a:gd name="T16" fmla="*/ 89 w 96"/>
                  <a:gd name="T17" fmla="*/ 0 h 64"/>
                  <a:gd name="T18" fmla="*/ 92 w 96"/>
                  <a:gd name="T19" fmla="*/ 57 h 64"/>
                  <a:gd name="T20" fmla="*/ 89 w 96"/>
                  <a:gd name="T21" fmla="*/ 60 h 64"/>
                  <a:gd name="T22" fmla="*/ 7 w 96"/>
                  <a:gd name="T23" fmla="*/ 60 h 64"/>
                  <a:gd name="T24" fmla="*/ 4 w 96"/>
                  <a:gd name="T25" fmla="*/ 57 h 64"/>
                  <a:gd name="T26" fmla="*/ 4 w 96"/>
                  <a:gd name="T27" fmla="*/ 7 h 64"/>
                  <a:gd name="T28" fmla="*/ 7 w 96"/>
                  <a:gd name="T29" fmla="*/ 4 h 64"/>
                  <a:gd name="T30" fmla="*/ 89 w 96"/>
                  <a:gd name="T31" fmla="*/ 4 h 64"/>
                  <a:gd name="T32" fmla="*/ 92 w 96"/>
                  <a:gd name="T33" fmla="*/ 7 h 64"/>
                  <a:gd name="T34" fmla="*/ 92 w 96"/>
                  <a:gd name="T35" fmla="*/ 5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64">
                    <a:moveTo>
                      <a:pt x="89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0" y="61"/>
                      <a:pt x="3" y="64"/>
                      <a:pt x="7" y="64"/>
                    </a:cubicBezTo>
                    <a:cubicBezTo>
                      <a:pt x="89" y="64"/>
                      <a:pt x="89" y="64"/>
                      <a:pt x="89" y="64"/>
                    </a:cubicBezTo>
                    <a:cubicBezTo>
                      <a:pt x="93" y="64"/>
                      <a:pt x="96" y="61"/>
                      <a:pt x="96" y="57"/>
                    </a:cubicBezTo>
                    <a:cubicBezTo>
                      <a:pt x="96" y="7"/>
                      <a:pt x="96" y="7"/>
                      <a:pt x="96" y="7"/>
                    </a:cubicBezTo>
                    <a:cubicBezTo>
                      <a:pt x="96" y="3"/>
                      <a:pt x="93" y="0"/>
                      <a:pt x="89" y="0"/>
                    </a:cubicBezTo>
                    <a:close/>
                    <a:moveTo>
                      <a:pt x="92" y="57"/>
                    </a:moveTo>
                    <a:cubicBezTo>
                      <a:pt x="92" y="59"/>
                      <a:pt x="91" y="60"/>
                      <a:pt x="89" y="60"/>
                    </a:cubicBezTo>
                    <a:cubicBezTo>
                      <a:pt x="7" y="60"/>
                      <a:pt x="7" y="60"/>
                      <a:pt x="7" y="60"/>
                    </a:cubicBezTo>
                    <a:cubicBezTo>
                      <a:pt x="5" y="60"/>
                      <a:pt x="4" y="59"/>
                      <a:pt x="4" y="5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5"/>
                      <a:pt x="5" y="4"/>
                      <a:pt x="7" y="4"/>
                    </a:cubicBezTo>
                    <a:cubicBezTo>
                      <a:pt x="89" y="4"/>
                      <a:pt x="89" y="4"/>
                      <a:pt x="89" y="4"/>
                    </a:cubicBezTo>
                    <a:cubicBezTo>
                      <a:pt x="91" y="4"/>
                      <a:pt x="92" y="5"/>
                      <a:pt x="92" y="7"/>
                    </a:cubicBezTo>
                    <a:lnTo>
                      <a:pt x="92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32">
                <a:extLst>
                  <a:ext uri="{FF2B5EF4-FFF2-40B4-BE49-F238E27FC236}">
                    <a16:creationId xmlns:a16="http://schemas.microsoft.com/office/drawing/2014/main" id="{0EBD9B0B-5A6D-44C4-A440-0A9880BBB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0388" y="1558925"/>
                <a:ext cx="44450" cy="46038"/>
              </a:xfrm>
              <a:custGeom>
                <a:avLst/>
                <a:gdLst>
                  <a:gd name="T0" fmla="*/ 6 w 12"/>
                  <a:gd name="T1" fmla="*/ 0 h 12"/>
                  <a:gd name="T2" fmla="*/ 0 w 12"/>
                  <a:gd name="T3" fmla="*/ 6 h 12"/>
                  <a:gd name="T4" fmla="*/ 6 w 12"/>
                  <a:gd name="T5" fmla="*/ 12 h 12"/>
                  <a:gd name="T6" fmla="*/ 12 w 12"/>
                  <a:gd name="T7" fmla="*/ 6 h 12"/>
                  <a:gd name="T8" fmla="*/ 6 w 12"/>
                  <a:gd name="T9" fmla="*/ 0 h 12"/>
                  <a:gd name="T10" fmla="*/ 6 w 12"/>
                  <a:gd name="T11" fmla="*/ 8 h 12"/>
                  <a:gd name="T12" fmla="*/ 4 w 12"/>
                  <a:gd name="T13" fmla="*/ 6 h 12"/>
                  <a:gd name="T14" fmla="*/ 6 w 12"/>
                  <a:gd name="T15" fmla="*/ 4 h 12"/>
                  <a:gd name="T16" fmla="*/ 8 w 12"/>
                  <a:gd name="T17" fmla="*/ 6 h 12"/>
                  <a:gd name="T18" fmla="*/ 6 w 12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2">
                    <a:moveTo>
                      <a:pt x="6" y="0"/>
                    </a:move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9" y="12"/>
                      <a:pt x="12" y="9"/>
                      <a:pt x="12" y="6"/>
                    </a:cubicBezTo>
                    <a:cubicBezTo>
                      <a:pt x="12" y="3"/>
                      <a:pt x="9" y="0"/>
                      <a:pt x="6" y="0"/>
                    </a:cubicBezTo>
                    <a:close/>
                    <a:moveTo>
                      <a:pt x="6" y="8"/>
                    </a:moveTo>
                    <a:cubicBezTo>
                      <a:pt x="5" y="8"/>
                      <a:pt x="4" y="7"/>
                      <a:pt x="4" y="6"/>
                    </a:cubicBezTo>
                    <a:cubicBezTo>
                      <a:pt x="4" y="5"/>
                      <a:pt x="5" y="4"/>
                      <a:pt x="6" y="4"/>
                    </a:cubicBezTo>
                    <a:cubicBezTo>
                      <a:pt x="7" y="4"/>
                      <a:pt x="8" y="5"/>
                      <a:pt x="8" y="6"/>
                    </a:cubicBezTo>
                    <a:cubicBezTo>
                      <a:pt x="8" y="7"/>
                      <a:pt x="7" y="8"/>
                      <a:pt x="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Freeform: Shape 33">
                <a:extLst>
                  <a:ext uri="{FF2B5EF4-FFF2-40B4-BE49-F238E27FC236}">
                    <a16:creationId xmlns:a16="http://schemas.microsoft.com/office/drawing/2014/main" id="{0F104871-F74F-41E0-884E-834F3EF453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42288" y="1428750"/>
                <a:ext cx="44450" cy="92075"/>
              </a:xfrm>
              <a:custGeom>
                <a:avLst/>
                <a:gdLst>
                  <a:gd name="T0" fmla="*/ 9 w 12"/>
                  <a:gd name="T1" fmla="*/ 0 h 24"/>
                  <a:gd name="T2" fmla="*/ 3 w 12"/>
                  <a:gd name="T3" fmla="*/ 0 h 24"/>
                  <a:gd name="T4" fmla="*/ 0 w 12"/>
                  <a:gd name="T5" fmla="*/ 3 h 24"/>
                  <a:gd name="T6" fmla="*/ 0 w 12"/>
                  <a:gd name="T7" fmla="*/ 21 h 24"/>
                  <a:gd name="T8" fmla="*/ 3 w 12"/>
                  <a:gd name="T9" fmla="*/ 24 h 24"/>
                  <a:gd name="T10" fmla="*/ 9 w 12"/>
                  <a:gd name="T11" fmla="*/ 24 h 24"/>
                  <a:gd name="T12" fmla="*/ 12 w 12"/>
                  <a:gd name="T13" fmla="*/ 21 h 24"/>
                  <a:gd name="T14" fmla="*/ 12 w 12"/>
                  <a:gd name="T15" fmla="*/ 3 h 24"/>
                  <a:gd name="T16" fmla="*/ 9 w 12"/>
                  <a:gd name="T1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24">
                    <a:moveTo>
                      <a:pt x="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2"/>
                      <a:pt x="1" y="24"/>
                      <a:pt x="3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1" y="24"/>
                      <a:pt x="12" y="22"/>
                      <a:pt x="12" y="21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1"/>
                      <a:pt x="11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34">
                <a:extLst>
                  <a:ext uri="{FF2B5EF4-FFF2-40B4-BE49-F238E27FC236}">
                    <a16:creationId xmlns:a16="http://schemas.microsoft.com/office/drawing/2014/main" id="{EF282C38-EAD1-4555-9E19-7C67FFAFE1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3100" y="1336675"/>
                <a:ext cx="44450" cy="184150"/>
              </a:xfrm>
              <a:custGeom>
                <a:avLst/>
                <a:gdLst>
                  <a:gd name="T0" fmla="*/ 9 w 12"/>
                  <a:gd name="T1" fmla="*/ 0 h 48"/>
                  <a:gd name="T2" fmla="*/ 3 w 12"/>
                  <a:gd name="T3" fmla="*/ 0 h 48"/>
                  <a:gd name="T4" fmla="*/ 0 w 12"/>
                  <a:gd name="T5" fmla="*/ 3 h 48"/>
                  <a:gd name="T6" fmla="*/ 0 w 12"/>
                  <a:gd name="T7" fmla="*/ 45 h 48"/>
                  <a:gd name="T8" fmla="*/ 3 w 12"/>
                  <a:gd name="T9" fmla="*/ 48 h 48"/>
                  <a:gd name="T10" fmla="*/ 9 w 12"/>
                  <a:gd name="T11" fmla="*/ 48 h 48"/>
                  <a:gd name="T12" fmla="*/ 12 w 12"/>
                  <a:gd name="T13" fmla="*/ 45 h 48"/>
                  <a:gd name="T14" fmla="*/ 12 w 12"/>
                  <a:gd name="T15" fmla="*/ 3 h 48"/>
                  <a:gd name="T16" fmla="*/ 9 w 12"/>
                  <a:gd name="T17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48">
                    <a:moveTo>
                      <a:pt x="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7"/>
                      <a:pt x="1" y="48"/>
                      <a:pt x="3" y="48"/>
                    </a:cubicBezTo>
                    <a:cubicBezTo>
                      <a:pt x="9" y="48"/>
                      <a:pt x="9" y="48"/>
                      <a:pt x="9" y="48"/>
                    </a:cubicBezTo>
                    <a:cubicBezTo>
                      <a:pt x="11" y="48"/>
                      <a:pt x="12" y="47"/>
                      <a:pt x="12" y="45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1"/>
                      <a:pt x="11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Freeform: Shape 35">
                <a:extLst>
                  <a:ext uri="{FF2B5EF4-FFF2-40B4-BE49-F238E27FC236}">
                    <a16:creationId xmlns:a16="http://schemas.microsoft.com/office/drawing/2014/main" id="{3AB25BB7-6228-42F3-B741-64A0BF23A3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6900" y="1398588"/>
                <a:ext cx="46037" cy="122238"/>
              </a:xfrm>
              <a:custGeom>
                <a:avLst/>
                <a:gdLst>
                  <a:gd name="T0" fmla="*/ 9 w 12"/>
                  <a:gd name="T1" fmla="*/ 0 h 32"/>
                  <a:gd name="T2" fmla="*/ 3 w 12"/>
                  <a:gd name="T3" fmla="*/ 0 h 32"/>
                  <a:gd name="T4" fmla="*/ 0 w 12"/>
                  <a:gd name="T5" fmla="*/ 3 h 32"/>
                  <a:gd name="T6" fmla="*/ 0 w 12"/>
                  <a:gd name="T7" fmla="*/ 29 h 32"/>
                  <a:gd name="T8" fmla="*/ 3 w 12"/>
                  <a:gd name="T9" fmla="*/ 32 h 32"/>
                  <a:gd name="T10" fmla="*/ 9 w 12"/>
                  <a:gd name="T11" fmla="*/ 32 h 32"/>
                  <a:gd name="T12" fmla="*/ 12 w 12"/>
                  <a:gd name="T13" fmla="*/ 29 h 32"/>
                  <a:gd name="T14" fmla="*/ 12 w 12"/>
                  <a:gd name="T15" fmla="*/ 3 h 32"/>
                  <a:gd name="T16" fmla="*/ 9 w 12"/>
                  <a:gd name="T1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32">
                    <a:moveTo>
                      <a:pt x="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31"/>
                      <a:pt x="1" y="32"/>
                      <a:pt x="3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1" y="32"/>
                      <a:pt x="12" y="31"/>
                      <a:pt x="12" y="29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1"/>
                      <a:pt x="11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Freeform: Shape 36">
                <a:extLst>
                  <a:ext uri="{FF2B5EF4-FFF2-40B4-BE49-F238E27FC236}">
                    <a16:creationId xmlns:a16="http://schemas.microsoft.com/office/drawing/2014/main" id="{DD5B5A4E-51FC-4F9D-BF47-04EDF49C11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6088" y="1368425"/>
                <a:ext cx="46037" cy="152400"/>
              </a:xfrm>
              <a:custGeom>
                <a:avLst/>
                <a:gdLst>
                  <a:gd name="T0" fmla="*/ 9 w 12"/>
                  <a:gd name="T1" fmla="*/ 0 h 40"/>
                  <a:gd name="T2" fmla="*/ 3 w 12"/>
                  <a:gd name="T3" fmla="*/ 0 h 40"/>
                  <a:gd name="T4" fmla="*/ 0 w 12"/>
                  <a:gd name="T5" fmla="*/ 3 h 40"/>
                  <a:gd name="T6" fmla="*/ 0 w 12"/>
                  <a:gd name="T7" fmla="*/ 37 h 40"/>
                  <a:gd name="T8" fmla="*/ 3 w 12"/>
                  <a:gd name="T9" fmla="*/ 40 h 40"/>
                  <a:gd name="T10" fmla="*/ 9 w 12"/>
                  <a:gd name="T11" fmla="*/ 40 h 40"/>
                  <a:gd name="T12" fmla="*/ 12 w 12"/>
                  <a:gd name="T13" fmla="*/ 37 h 40"/>
                  <a:gd name="T14" fmla="*/ 12 w 12"/>
                  <a:gd name="T15" fmla="*/ 3 h 40"/>
                  <a:gd name="T16" fmla="*/ 9 w 12"/>
                  <a:gd name="T1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" h="40">
                    <a:moveTo>
                      <a:pt x="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9"/>
                      <a:pt x="1" y="40"/>
                      <a:pt x="3" y="40"/>
                    </a:cubicBezTo>
                    <a:cubicBezTo>
                      <a:pt x="9" y="40"/>
                      <a:pt x="9" y="40"/>
                      <a:pt x="9" y="40"/>
                    </a:cubicBezTo>
                    <a:cubicBezTo>
                      <a:pt x="11" y="40"/>
                      <a:pt x="12" y="39"/>
                      <a:pt x="12" y="37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2" y="1"/>
                      <a:pt x="11" y="0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4848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5000">
        <p14:flip dir="r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86BFE33C-4827-4895-8B40-57814C40E71C}"/>
              </a:ext>
            </a:extLst>
          </p:cNvPr>
          <p:cNvSpPr/>
          <p:nvPr/>
        </p:nvSpPr>
        <p:spPr>
          <a:xfrm>
            <a:off x="5096114" y="2084373"/>
            <a:ext cx="1732877" cy="1731291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6000" b="1" dirty="0">
                <a:solidFill>
                  <a:srgbClr val="001B4D"/>
                </a:solidFill>
              </a:rPr>
              <a:t>04</a:t>
            </a:r>
          </a:p>
        </p:txBody>
      </p:sp>
      <p:sp>
        <p:nvSpPr>
          <p:cNvPr id="3" name="文本框 13">
            <a:extLst>
              <a:ext uri="{FF2B5EF4-FFF2-40B4-BE49-F238E27FC236}">
                <a16:creationId xmlns:a16="http://schemas.microsoft.com/office/drawing/2014/main" id="{3383DBD8-9550-49FF-8EDC-60EE824A5D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9210" y="4164994"/>
            <a:ext cx="448306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ABEEFE"/>
                </a:solidFill>
                <a:latin typeface="微软雅黑" pitchFamily="34" charset="-122"/>
                <a:ea typeface="微软雅黑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335666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34">
            <a:extLst>
              <a:ext uri="{FF2B5EF4-FFF2-40B4-BE49-F238E27FC236}">
                <a16:creationId xmlns:a16="http://schemas.microsoft.com/office/drawing/2014/main" id="{96FE37DD-4185-4D53-8629-5A18E956DD61}"/>
              </a:ext>
            </a:extLst>
          </p:cNvPr>
          <p:cNvSpPr/>
          <p:nvPr/>
        </p:nvSpPr>
        <p:spPr>
          <a:xfrm>
            <a:off x="2365829" y="3271552"/>
            <a:ext cx="7547429" cy="1606256"/>
          </a:xfrm>
          <a:custGeom>
            <a:avLst/>
            <a:gdLst>
              <a:gd name="connsiteX0" fmla="*/ 0 w 5660572"/>
              <a:gd name="connsiteY0" fmla="*/ 14514 h 1204692"/>
              <a:gd name="connsiteX1" fmla="*/ 1407886 w 5660572"/>
              <a:gd name="connsiteY1" fmla="*/ 1204685 h 1204692"/>
              <a:gd name="connsiteX2" fmla="*/ 2815772 w 5660572"/>
              <a:gd name="connsiteY2" fmla="*/ 0 h 1204692"/>
              <a:gd name="connsiteX3" fmla="*/ 4267200 w 5660572"/>
              <a:gd name="connsiteY3" fmla="*/ 1204685 h 1204692"/>
              <a:gd name="connsiteX4" fmla="*/ 5660572 w 5660572"/>
              <a:gd name="connsiteY4" fmla="*/ 0 h 1204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0572" h="1204692">
                <a:moveTo>
                  <a:pt x="0" y="14514"/>
                </a:moveTo>
                <a:cubicBezTo>
                  <a:pt x="469295" y="610809"/>
                  <a:pt x="938591" y="1207104"/>
                  <a:pt x="1407886" y="1204685"/>
                </a:cubicBezTo>
                <a:cubicBezTo>
                  <a:pt x="1877181" y="1202266"/>
                  <a:pt x="2339220" y="0"/>
                  <a:pt x="2815772" y="0"/>
                </a:cubicBezTo>
                <a:cubicBezTo>
                  <a:pt x="3292324" y="0"/>
                  <a:pt x="3793067" y="1204685"/>
                  <a:pt x="4267200" y="1204685"/>
                </a:cubicBezTo>
                <a:cubicBezTo>
                  <a:pt x="4741333" y="1204685"/>
                  <a:pt x="5411410" y="152400"/>
                  <a:pt x="5660572" y="0"/>
                </a:cubicBezTo>
              </a:path>
            </a:pathLst>
          </a:cu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 dirty="0">
              <a:ea typeface="微软雅黑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F7C3387F-426A-4A0F-8A16-30FC8EEAEED9}"/>
              </a:ext>
            </a:extLst>
          </p:cNvPr>
          <p:cNvGrpSpPr/>
          <p:nvPr/>
        </p:nvGrpSpPr>
        <p:grpSpPr>
          <a:xfrm>
            <a:off x="1618038" y="2525507"/>
            <a:ext cx="1518717" cy="1518717"/>
            <a:chOff x="1180871" y="1661152"/>
            <a:chExt cx="1139038" cy="1139038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D9BDEEC6-7E1D-4FCA-9087-67A13B6838A9}"/>
                </a:ext>
              </a:extLst>
            </p:cNvPr>
            <p:cNvGrpSpPr/>
            <p:nvPr/>
          </p:nvGrpSpPr>
          <p:grpSpPr>
            <a:xfrm>
              <a:off x="118087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6" name="同心圆 111">
                <a:extLst>
                  <a:ext uri="{FF2B5EF4-FFF2-40B4-BE49-F238E27FC236}">
                    <a16:creationId xmlns:a16="http://schemas.microsoft.com/office/drawing/2014/main" id="{6E5EB0F4-8DBE-4619-A784-AD8435E7E54F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  <a:ea typeface="微软雅黑"/>
                </a:endParaRPr>
              </a:p>
            </p:txBody>
          </p: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A371EF56-D629-4FF3-878C-68EFC7ED0DD4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ea typeface="微软雅黑"/>
                </a:endParaRPr>
              </a:p>
            </p:txBody>
          </p:sp>
        </p:grpSp>
        <p:sp>
          <p:nvSpPr>
            <p:cNvPr id="15" name="TextBox 133">
              <a:extLst>
                <a:ext uri="{FF2B5EF4-FFF2-40B4-BE49-F238E27FC236}">
                  <a16:creationId xmlns:a16="http://schemas.microsoft.com/office/drawing/2014/main" id="{C0E316AF-B946-45F0-8D5C-8ADE196A6B07}"/>
                </a:ext>
              </a:extLst>
            </p:cNvPr>
            <p:cNvSpPr txBox="1"/>
            <p:nvPr/>
          </p:nvSpPr>
          <p:spPr>
            <a:xfrm>
              <a:off x="1459284" y="1876728"/>
              <a:ext cx="454692" cy="684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333" b="1" dirty="0">
                  <a:solidFill>
                    <a:schemeClr val="accent1"/>
                  </a:solidFill>
                  <a:latin typeface="微软雅黑"/>
                  <a:ea typeface="微软雅黑"/>
                </a:rPr>
                <a:t>1</a:t>
              </a:r>
              <a:endParaRPr lang="zh-CN" altLang="en-US" sz="5333" b="1" dirty="0">
                <a:solidFill>
                  <a:schemeClr val="accent1"/>
                </a:solidFill>
                <a:latin typeface="微软雅黑"/>
                <a:ea typeface="微软雅黑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95F06BC-0AC9-41E5-9685-322F058B78C3}"/>
              </a:ext>
            </a:extLst>
          </p:cNvPr>
          <p:cNvGrpSpPr/>
          <p:nvPr/>
        </p:nvGrpSpPr>
        <p:grpSpPr>
          <a:xfrm>
            <a:off x="3499111" y="4093019"/>
            <a:ext cx="1518717" cy="1518717"/>
            <a:chOff x="2591676" y="2836786"/>
            <a:chExt cx="1139038" cy="1139038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70E79989-6BFB-43E0-898B-7EB2D594FF1E}"/>
                </a:ext>
              </a:extLst>
            </p:cNvPr>
            <p:cNvGrpSpPr/>
            <p:nvPr/>
          </p:nvGrpSpPr>
          <p:grpSpPr>
            <a:xfrm>
              <a:off x="259167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1" name="同心圆 121">
                <a:extLst>
                  <a:ext uri="{FF2B5EF4-FFF2-40B4-BE49-F238E27FC236}">
                    <a16:creationId xmlns:a16="http://schemas.microsoft.com/office/drawing/2014/main" id="{B88773E6-F7AA-43C7-B086-7D1E7347F04F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  <a:ea typeface="微软雅黑"/>
                </a:endParaRPr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C01AF5A3-09EF-479F-B006-24D3E90A208E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ea typeface="微软雅黑"/>
                </a:endParaRPr>
              </a:p>
            </p:txBody>
          </p:sp>
        </p:grpSp>
        <p:sp>
          <p:nvSpPr>
            <p:cNvPr id="20" name="TextBox 134">
              <a:extLst>
                <a:ext uri="{FF2B5EF4-FFF2-40B4-BE49-F238E27FC236}">
                  <a16:creationId xmlns:a16="http://schemas.microsoft.com/office/drawing/2014/main" id="{7BCDC1C7-0161-45C4-84F9-72FA7B192FCD}"/>
                </a:ext>
              </a:extLst>
            </p:cNvPr>
            <p:cNvSpPr txBox="1"/>
            <p:nvPr/>
          </p:nvSpPr>
          <p:spPr>
            <a:xfrm>
              <a:off x="2870089" y="3052362"/>
              <a:ext cx="454692" cy="684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333" b="1" dirty="0">
                  <a:solidFill>
                    <a:schemeClr val="accent1"/>
                  </a:solidFill>
                  <a:latin typeface="微软雅黑"/>
                  <a:ea typeface="微软雅黑"/>
                </a:rPr>
                <a:t>2</a:t>
              </a:r>
              <a:endParaRPr lang="zh-CN" altLang="en-US" sz="5333" b="1" dirty="0">
                <a:solidFill>
                  <a:schemeClr val="accent1"/>
                </a:solidFill>
                <a:latin typeface="微软雅黑"/>
                <a:ea typeface="微软雅黑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E775A639-4EA9-4E2B-BDE4-6FA6C92C48B2}"/>
              </a:ext>
            </a:extLst>
          </p:cNvPr>
          <p:cNvGrpSpPr/>
          <p:nvPr/>
        </p:nvGrpSpPr>
        <p:grpSpPr>
          <a:xfrm>
            <a:off x="5380185" y="2525507"/>
            <a:ext cx="1518717" cy="1518717"/>
            <a:chOff x="4002481" y="1661152"/>
            <a:chExt cx="1139038" cy="1139038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ABB2E700-6E53-4CCA-977C-89A9665CC589}"/>
                </a:ext>
              </a:extLst>
            </p:cNvPr>
            <p:cNvGrpSpPr/>
            <p:nvPr/>
          </p:nvGrpSpPr>
          <p:grpSpPr>
            <a:xfrm>
              <a:off x="400248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6" name="同心圆 131">
                <a:extLst>
                  <a:ext uri="{FF2B5EF4-FFF2-40B4-BE49-F238E27FC236}">
                    <a16:creationId xmlns:a16="http://schemas.microsoft.com/office/drawing/2014/main" id="{EB19FFE1-6E0A-49AB-BCB8-3E0C5CCD9D46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  <a:ea typeface="微软雅黑"/>
                </a:endParaRPr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5C130F68-4BDE-4DDC-87AD-5BE0317FD1C5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ea typeface="微软雅黑"/>
                </a:endParaRPr>
              </a:p>
            </p:txBody>
          </p:sp>
        </p:grpSp>
        <p:sp>
          <p:nvSpPr>
            <p:cNvPr id="25" name="TextBox 135">
              <a:extLst>
                <a:ext uri="{FF2B5EF4-FFF2-40B4-BE49-F238E27FC236}">
                  <a16:creationId xmlns:a16="http://schemas.microsoft.com/office/drawing/2014/main" id="{8991F1ED-E72D-4992-A7D9-327C60C41456}"/>
                </a:ext>
              </a:extLst>
            </p:cNvPr>
            <p:cNvSpPr txBox="1"/>
            <p:nvPr/>
          </p:nvSpPr>
          <p:spPr>
            <a:xfrm>
              <a:off x="4280894" y="1876728"/>
              <a:ext cx="454692" cy="684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333" b="1" dirty="0">
                  <a:solidFill>
                    <a:schemeClr val="accent1"/>
                  </a:solidFill>
                  <a:latin typeface="微软雅黑"/>
                  <a:ea typeface="微软雅黑"/>
                </a:rPr>
                <a:t>3</a:t>
              </a:r>
              <a:endParaRPr lang="zh-CN" altLang="en-US" sz="5333" b="1" dirty="0">
                <a:solidFill>
                  <a:schemeClr val="accent1"/>
                </a:solidFill>
                <a:latin typeface="微软雅黑"/>
                <a:ea typeface="微软雅黑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C1909066-3265-40E3-BCDA-BED969A8DFB3}"/>
              </a:ext>
            </a:extLst>
          </p:cNvPr>
          <p:cNvGrpSpPr/>
          <p:nvPr/>
        </p:nvGrpSpPr>
        <p:grpSpPr>
          <a:xfrm>
            <a:off x="7261258" y="4093019"/>
            <a:ext cx="1518717" cy="1518717"/>
            <a:chOff x="5413286" y="2836786"/>
            <a:chExt cx="1139038" cy="1139038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3314C9E7-32B7-46B0-A4B8-AA48FD41EBE2}"/>
                </a:ext>
              </a:extLst>
            </p:cNvPr>
            <p:cNvGrpSpPr/>
            <p:nvPr/>
          </p:nvGrpSpPr>
          <p:grpSpPr>
            <a:xfrm>
              <a:off x="541328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1" name="同心圆 116">
                <a:extLst>
                  <a:ext uri="{FF2B5EF4-FFF2-40B4-BE49-F238E27FC236}">
                    <a16:creationId xmlns:a16="http://schemas.microsoft.com/office/drawing/2014/main" id="{87A40F2A-0802-434C-9697-666A2AD55047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  <a:ea typeface="微软雅黑"/>
                </a:endParaRPr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71293DA6-0908-4215-8853-02F2447F45C3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ea typeface="微软雅黑"/>
                </a:endParaRPr>
              </a:p>
            </p:txBody>
          </p:sp>
        </p:grpSp>
        <p:sp>
          <p:nvSpPr>
            <p:cNvPr id="30" name="TextBox 136">
              <a:extLst>
                <a:ext uri="{FF2B5EF4-FFF2-40B4-BE49-F238E27FC236}">
                  <a16:creationId xmlns:a16="http://schemas.microsoft.com/office/drawing/2014/main" id="{8DDD223E-99FE-4880-A4D6-83F88AE2311E}"/>
                </a:ext>
              </a:extLst>
            </p:cNvPr>
            <p:cNvSpPr txBox="1"/>
            <p:nvPr/>
          </p:nvSpPr>
          <p:spPr>
            <a:xfrm>
              <a:off x="5691699" y="3052362"/>
              <a:ext cx="454692" cy="684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333" b="1" dirty="0">
                  <a:solidFill>
                    <a:schemeClr val="accent1"/>
                  </a:solidFill>
                  <a:latin typeface="微软雅黑"/>
                  <a:ea typeface="微软雅黑"/>
                </a:rPr>
                <a:t>4</a:t>
              </a:r>
              <a:endParaRPr lang="zh-CN" altLang="en-US" sz="5333" b="1" dirty="0">
                <a:solidFill>
                  <a:schemeClr val="accent1"/>
                </a:solidFill>
                <a:latin typeface="微软雅黑"/>
                <a:ea typeface="微软雅黑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8C62A5B7-1D00-4B6C-999B-69FD7F6D20FF}"/>
              </a:ext>
            </a:extLst>
          </p:cNvPr>
          <p:cNvGrpSpPr/>
          <p:nvPr/>
        </p:nvGrpSpPr>
        <p:grpSpPr>
          <a:xfrm>
            <a:off x="9142331" y="2525507"/>
            <a:ext cx="1518717" cy="1518717"/>
            <a:chOff x="6824091" y="1661152"/>
            <a:chExt cx="1139038" cy="1139038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69545734-385C-41E5-B6B3-286A149167EA}"/>
                </a:ext>
              </a:extLst>
            </p:cNvPr>
            <p:cNvGrpSpPr/>
            <p:nvPr/>
          </p:nvGrpSpPr>
          <p:grpSpPr>
            <a:xfrm>
              <a:off x="682409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6" name="同心圆 126">
                <a:extLst>
                  <a:ext uri="{FF2B5EF4-FFF2-40B4-BE49-F238E27FC236}">
                    <a16:creationId xmlns:a16="http://schemas.microsoft.com/office/drawing/2014/main" id="{83C1EDDB-1275-4D3A-9D89-6E1FE6BEDB77}"/>
                  </a:ext>
                </a:extLst>
              </p:cNvPr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/>
                  </a:solidFill>
                  <a:ea typeface="微软雅黑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15901D64-173F-4DB7-91E4-96DB02AEEB56}"/>
                  </a:ext>
                </a:extLst>
              </p:cNvPr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ea typeface="微软雅黑"/>
                </a:endParaRPr>
              </a:p>
            </p:txBody>
          </p:sp>
        </p:grpSp>
        <p:sp>
          <p:nvSpPr>
            <p:cNvPr id="35" name="TextBox 141">
              <a:extLst>
                <a:ext uri="{FF2B5EF4-FFF2-40B4-BE49-F238E27FC236}">
                  <a16:creationId xmlns:a16="http://schemas.microsoft.com/office/drawing/2014/main" id="{A8F1B885-8B0B-4B5F-BC8A-735A083E7027}"/>
                </a:ext>
              </a:extLst>
            </p:cNvPr>
            <p:cNvSpPr txBox="1"/>
            <p:nvPr/>
          </p:nvSpPr>
          <p:spPr>
            <a:xfrm>
              <a:off x="7102504" y="1876728"/>
              <a:ext cx="454692" cy="684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333" b="1" dirty="0">
                  <a:solidFill>
                    <a:schemeClr val="accent1"/>
                  </a:solidFill>
                  <a:latin typeface="微软雅黑"/>
                  <a:ea typeface="微软雅黑"/>
                </a:rPr>
                <a:t>5</a:t>
              </a:r>
              <a:endParaRPr lang="zh-CN" altLang="en-US" sz="5333" b="1" dirty="0">
                <a:solidFill>
                  <a:schemeClr val="accent1"/>
                </a:solidFill>
                <a:latin typeface="微软雅黑"/>
                <a:ea typeface="微软雅黑"/>
              </a:endParaRPr>
            </a:p>
          </p:txBody>
        </p:sp>
      </p:grpSp>
      <p:sp>
        <p:nvSpPr>
          <p:cNvPr id="38" name="TextBox 143">
            <a:extLst>
              <a:ext uri="{FF2B5EF4-FFF2-40B4-BE49-F238E27FC236}">
                <a16:creationId xmlns:a16="http://schemas.microsoft.com/office/drawing/2014/main" id="{C93055A3-8F23-4689-B7C5-4223C4281187}"/>
              </a:ext>
            </a:extLst>
          </p:cNvPr>
          <p:cNvSpPr txBox="1"/>
          <p:nvPr/>
        </p:nvSpPr>
        <p:spPr>
          <a:xfrm>
            <a:off x="1193156" y="184818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请输入您的标题</a:t>
            </a:r>
          </a:p>
        </p:txBody>
      </p:sp>
      <p:sp>
        <p:nvSpPr>
          <p:cNvPr id="39" name="TextBox 144">
            <a:extLst>
              <a:ext uri="{FF2B5EF4-FFF2-40B4-BE49-F238E27FC236}">
                <a16:creationId xmlns:a16="http://schemas.microsoft.com/office/drawing/2014/main" id="{021B1C21-2915-4475-B228-07EE77AD2DAF}"/>
              </a:ext>
            </a:extLst>
          </p:cNvPr>
          <p:cNvSpPr txBox="1"/>
          <p:nvPr/>
        </p:nvSpPr>
        <p:spPr>
          <a:xfrm>
            <a:off x="3003905" y="575518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请输入您的标题</a:t>
            </a:r>
          </a:p>
        </p:txBody>
      </p:sp>
      <p:sp>
        <p:nvSpPr>
          <p:cNvPr id="40" name="TextBox 145">
            <a:extLst>
              <a:ext uri="{FF2B5EF4-FFF2-40B4-BE49-F238E27FC236}">
                <a16:creationId xmlns:a16="http://schemas.microsoft.com/office/drawing/2014/main" id="{32106586-3286-43EB-9525-B67A060D1CC2}"/>
              </a:ext>
            </a:extLst>
          </p:cNvPr>
          <p:cNvSpPr txBox="1"/>
          <p:nvPr/>
        </p:nvSpPr>
        <p:spPr>
          <a:xfrm>
            <a:off x="4922156" y="1810929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请输入您的标题</a:t>
            </a:r>
          </a:p>
        </p:txBody>
      </p:sp>
      <p:sp>
        <p:nvSpPr>
          <p:cNvPr id="41" name="TextBox 146">
            <a:extLst>
              <a:ext uri="{FF2B5EF4-FFF2-40B4-BE49-F238E27FC236}">
                <a16:creationId xmlns:a16="http://schemas.microsoft.com/office/drawing/2014/main" id="{1DDBFCA2-E270-46C8-BC4B-E884886C4334}"/>
              </a:ext>
            </a:extLst>
          </p:cNvPr>
          <p:cNvSpPr txBox="1"/>
          <p:nvPr/>
        </p:nvSpPr>
        <p:spPr>
          <a:xfrm>
            <a:off x="6898902" y="5755182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请输入您的标题</a:t>
            </a:r>
          </a:p>
        </p:txBody>
      </p:sp>
      <p:sp>
        <p:nvSpPr>
          <p:cNvPr id="42" name="TextBox 147">
            <a:extLst>
              <a:ext uri="{FF2B5EF4-FFF2-40B4-BE49-F238E27FC236}">
                <a16:creationId xmlns:a16="http://schemas.microsoft.com/office/drawing/2014/main" id="{F105A499-A704-49A6-969E-F0E94D06C245}"/>
              </a:ext>
            </a:extLst>
          </p:cNvPr>
          <p:cNvSpPr txBox="1"/>
          <p:nvPr/>
        </p:nvSpPr>
        <p:spPr>
          <a:xfrm>
            <a:off x="8679135" y="184818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请输入您的标题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784F6A9E-D9BE-4A8A-A33E-A6DEB840C785}"/>
              </a:ext>
            </a:extLst>
          </p:cNvPr>
          <p:cNvGrpSpPr/>
          <p:nvPr/>
        </p:nvGrpSpPr>
        <p:grpSpPr>
          <a:xfrm>
            <a:off x="3937149" y="708337"/>
            <a:ext cx="4404788" cy="641296"/>
            <a:chOff x="2920205" y="411510"/>
            <a:chExt cx="3303591" cy="480972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372A1B53-1B7C-4600-A265-75E948ADD79E}"/>
                </a:ext>
              </a:extLst>
            </p:cNvPr>
            <p:cNvGrpSpPr/>
            <p:nvPr/>
          </p:nvGrpSpPr>
          <p:grpSpPr>
            <a:xfrm>
              <a:off x="2920205" y="411510"/>
              <a:ext cx="3303591" cy="466068"/>
              <a:chOff x="4143851" y="532568"/>
              <a:chExt cx="4142700" cy="584449"/>
            </a:xfrm>
          </p:grpSpPr>
          <p:sp>
            <p:nvSpPr>
              <p:cNvPr id="46" name="圆角矩形 45">
                <a:extLst>
                  <a:ext uri="{FF2B5EF4-FFF2-40B4-BE49-F238E27FC236}">
                    <a16:creationId xmlns:a16="http://schemas.microsoft.com/office/drawing/2014/main" id="{5DD81D70-A1EC-47F9-ADF1-C3D890F7973F}"/>
                  </a:ext>
                </a:extLst>
              </p:cNvPr>
              <p:cNvSpPr/>
              <p:nvPr/>
            </p:nvSpPr>
            <p:spPr>
              <a:xfrm>
                <a:off x="4143851" y="532568"/>
                <a:ext cx="4142700" cy="584449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61000">
                    <a:srgbClr val="F6F6F6"/>
                  </a:gs>
                  <a:gs pos="30000">
                    <a:srgbClr val="E0E0E0"/>
                  </a:gs>
                  <a:gs pos="1000">
                    <a:srgbClr val="DEDEDE"/>
                  </a:gs>
                  <a:gs pos="100000">
                    <a:schemeClr val="bg1"/>
                  </a:gs>
                </a:gsLst>
                <a:lin ang="13500000" scaled="1"/>
                <a:tileRect/>
              </a:gradFill>
              <a:ln w="19050">
                <a:noFill/>
              </a:ln>
              <a:effectLst>
                <a:outerShdw blurRad="241300" dist="177800" dir="2700000" algn="tl" rotWithShape="0">
                  <a:prstClr val="black">
                    <a:alpha val="2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1867">
                  <a:solidFill>
                    <a:srgbClr val="09809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圆角矩形 46">
                <a:extLst>
                  <a:ext uri="{FF2B5EF4-FFF2-40B4-BE49-F238E27FC236}">
                    <a16:creationId xmlns:a16="http://schemas.microsoft.com/office/drawing/2014/main" id="{BFF55B52-7A45-4E42-AECE-30D0A14FBDF4}"/>
                  </a:ext>
                </a:extLst>
              </p:cNvPr>
              <p:cNvSpPr/>
              <p:nvPr/>
            </p:nvSpPr>
            <p:spPr>
              <a:xfrm>
                <a:off x="4177197" y="548816"/>
                <a:ext cx="4088103" cy="551953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bg1">
                      <a:lumMod val="89000"/>
                    </a:schemeClr>
                  </a:gs>
                  <a:gs pos="67000">
                    <a:srgbClr val="F9F9F9"/>
                  </a:gs>
                </a:gsLst>
                <a:lin ang="2700000" scaled="1"/>
              </a:gradFill>
              <a:ln w="190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1867">
                  <a:solidFill>
                    <a:srgbClr val="09809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5" name="Text Box 18">
              <a:extLst>
                <a:ext uri="{FF2B5EF4-FFF2-40B4-BE49-F238E27FC236}">
                  <a16:creationId xmlns:a16="http://schemas.microsoft.com/office/drawing/2014/main" id="{21AA6057-439A-4827-AFEC-C777959241B2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779913" y="453901"/>
              <a:ext cx="1584175" cy="438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algn="ctr"/>
              <a:r>
                <a:rPr lang="zh-CN" altLang="en-US" sz="3200" dirty="0">
                  <a:solidFill>
                    <a:srgbClr val="098092"/>
                  </a:solidFill>
                  <a:latin typeface="方正正大黑简体" panose="02000000000000000000" pitchFamily="2" charset="-122"/>
                  <a:ea typeface="方正正大黑简体" panose="02000000000000000000" pitchFamily="2" charset="-122"/>
                </a:rPr>
                <a:t>主目录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572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doors dir="vert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4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8" grpId="0"/>
      <p:bldP spid="39" grpId="0"/>
      <p:bldP spid="40" grpId="0"/>
      <p:bldP spid="41" grpId="0"/>
      <p:bldP spid="4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>
            <a:extLst>
              <a:ext uri="{FF2B5EF4-FFF2-40B4-BE49-F238E27FC236}">
                <a16:creationId xmlns:a16="http://schemas.microsoft.com/office/drawing/2014/main" id="{71BD52A9-D378-4CFC-B151-7DD141695DC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540014" y="873014"/>
            <a:ext cx="5111973" cy="5111973"/>
            <a:chOff x="3540015" y="873014"/>
            <a:chExt cx="5111973" cy="5111973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9CC9579F-8A33-4A5F-92DF-EDC22F962856}"/>
                </a:ext>
              </a:extLst>
            </p:cNvPr>
            <p:cNvGrpSpPr/>
            <p:nvPr/>
          </p:nvGrpSpPr>
          <p:grpSpPr>
            <a:xfrm>
              <a:off x="5607052" y="873014"/>
              <a:ext cx="977898" cy="2289149"/>
              <a:chOff x="5607052" y="873014"/>
              <a:chExt cx="977898" cy="2289149"/>
            </a:xfrm>
          </p:grpSpPr>
          <p:sp>
            <p:nvSpPr>
              <p:cNvPr id="33" name="箭头: 五边形 32">
                <a:extLst>
                  <a:ext uri="{FF2B5EF4-FFF2-40B4-BE49-F238E27FC236}">
                    <a16:creationId xmlns:a16="http://schemas.microsoft.com/office/drawing/2014/main" id="{9F58102F-AF63-49D8-A9DB-FA791D85EFD0}"/>
                  </a:ext>
                </a:extLst>
              </p:cNvPr>
              <p:cNvSpPr/>
              <p:nvPr/>
            </p:nvSpPr>
            <p:spPr bwMode="auto">
              <a:xfrm rot="16200000">
                <a:off x="5195901" y="1323114"/>
                <a:ext cx="1800200" cy="900000"/>
              </a:xfrm>
              <a:prstGeom prst="homePlate">
                <a:avLst/>
              </a:prstGeom>
              <a:solidFill>
                <a:schemeClr val="accent2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FAC42868-1E87-4024-90CC-5422BD2811E7}"/>
                  </a:ext>
                </a:extLst>
              </p:cNvPr>
              <p:cNvSpPr/>
              <p:nvPr/>
            </p:nvSpPr>
            <p:spPr bwMode="auto">
              <a:xfrm>
                <a:off x="5607052" y="2184265"/>
                <a:ext cx="977898" cy="97789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5691C0B8-488F-4BF6-9A89-DABA3B55879F}"/>
                  </a:ext>
                </a:extLst>
              </p:cNvPr>
              <p:cNvSpPr/>
              <p:nvPr/>
            </p:nvSpPr>
            <p:spPr bwMode="auto">
              <a:xfrm>
                <a:off x="5689601" y="2266814"/>
                <a:ext cx="812800" cy="812800"/>
              </a:xfrm>
              <a:prstGeom prst="ellipse">
                <a:avLst/>
              </a:prstGeom>
              <a:solidFill>
                <a:schemeClr val="accent2"/>
              </a:solidFill>
              <a:ln w="19050">
                <a:noFill/>
                <a:round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sz="2400">
                    <a:solidFill>
                      <a:schemeClr val="bg1"/>
                    </a:solidFill>
                    <a:latin typeface="Impact" panose="020B0806030902050204" pitchFamily="34" charset="0"/>
                  </a:rPr>
                  <a:t>02</a:t>
                </a: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9C8159B6-8372-40D3-9CEC-ECF71181B94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05502" y="1338141"/>
                <a:ext cx="380998" cy="3809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96" y="15577"/>
                    </a:moveTo>
                    <a:cubicBezTo>
                      <a:pt x="12144" y="16865"/>
                      <a:pt x="9844" y="18851"/>
                      <a:pt x="8177" y="21278"/>
                    </a:cubicBezTo>
                    <a:cubicBezTo>
                      <a:pt x="9017" y="21487"/>
                      <a:pt x="9895" y="21600"/>
                      <a:pt x="10801" y="21600"/>
                    </a:cubicBezTo>
                    <a:cubicBezTo>
                      <a:pt x="12429" y="21600"/>
                      <a:pt x="13973" y="21237"/>
                      <a:pt x="15358" y="20591"/>
                    </a:cubicBezTo>
                    <a:cubicBezTo>
                      <a:pt x="15580" y="19502"/>
                      <a:pt x="15699" y="18376"/>
                      <a:pt x="15699" y="17222"/>
                    </a:cubicBezTo>
                    <a:cubicBezTo>
                      <a:pt x="15699" y="16807"/>
                      <a:pt x="15679" y="16394"/>
                      <a:pt x="15648" y="15985"/>
                    </a:cubicBezTo>
                    <a:cubicBezTo>
                      <a:pt x="15371" y="15896"/>
                      <a:pt x="15116" y="15757"/>
                      <a:pt x="14896" y="15577"/>
                    </a:cubicBezTo>
                    <a:close/>
                    <a:moveTo>
                      <a:pt x="18049" y="2796"/>
                    </a:moveTo>
                    <a:cubicBezTo>
                      <a:pt x="16319" y="2963"/>
                      <a:pt x="14667" y="3397"/>
                      <a:pt x="13127" y="4050"/>
                    </a:cubicBezTo>
                    <a:cubicBezTo>
                      <a:pt x="13136" y="4125"/>
                      <a:pt x="13139" y="4202"/>
                      <a:pt x="13139" y="4280"/>
                    </a:cubicBezTo>
                    <a:cubicBezTo>
                      <a:pt x="13139" y="4642"/>
                      <a:pt x="13052" y="4984"/>
                      <a:pt x="12904" y="5289"/>
                    </a:cubicBezTo>
                    <a:cubicBezTo>
                      <a:pt x="14441" y="7094"/>
                      <a:pt x="15635" y="9198"/>
                      <a:pt x="16388" y="11500"/>
                    </a:cubicBezTo>
                    <a:cubicBezTo>
                      <a:pt x="17323" y="11517"/>
                      <a:pt x="18121" y="12090"/>
                      <a:pt x="18465" y="12903"/>
                    </a:cubicBezTo>
                    <a:cubicBezTo>
                      <a:pt x="19505" y="12797"/>
                      <a:pt x="20517" y="12599"/>
                      <a:pt x="21493" y="12312"/>
                    </a:cubicBezTo>
                    <a:cubicBezTo>
                      <a:pt x="21562" y="11817"/>
                      <a:pt x="21600" y="11314"/>
                      <a:pt x="21600" y="10799"/>
                    </a:cubicBezTo>
                    <a:cubicBezTo>
                      <a:pt x="21600" y="7626"/>
                      <a:pt x="20230" y="4772"/>
                      <a:pt x="18049" y="2796"/>
                    </a:cubicBezTo>
                    <a:close/>
                    <a:moveTo>
                      <a:pt x="13739" y="14349"/>
                    </a:moveTo>
                    <a:cubicBezTo>
                      <a:pt x="11074" y="13908"/>
                      <a:pt x="8601" y="12890"/>
                      <a:pt x="6450" y="11433"/>
                    </a:cubicBezTo>
                    <a:cubicBezTo>
                      <a:pt x="6101" y="11646"/>
                      <a:pt x="5691" y="11773"/>
                      <a:pt x="5251" y="11773"/>
                    </a:cubicBezTo>
                    <a:cubicBezTo>
                      <a:pt x="5090" y="11773"/>
                      <a:pt x="4933" y="11755"/>
                      <a:pt x="4781" y="11724"/>
                    </a:cubicBezTo>
                    <a:cubicBezTo>
                      <a:pt x="3750" y="13677"/>
                      <a:pt x="3093" y="15854"/>
                      <a:pt x="2903" y="18164"/>
                    </a:cubicBezTo>
                    <a:cubicBezTo>
                      <a:pt x="3931" y="19266"/>
                      <a:pt x="5186" y="20154"/>
                      <a:pt x="6595" y="20750"/>
                    </a:cubicBezTo>
                    <a:cubicBezTo>
                      <a:pt x="8345" y="18059"/>
                      <a:pt x="10792" y="15833"/>
                      <a:pt x="13739" y="14349"/>
                    </a:cubicBezTo>
                    <a:close/>
                    <a:moveTo>
                      <a:pt x="17258" y="15906"/>
                    </a:moveTo>
                    <a:cubicBezTo>
                      <a:pt x="17290" y="16340"/>
                      <a:pt x="17306" y="16780"/>
                      <a:pt x="17306" y="17222"/>
                    </a:cubicBezTo>
                    <a:cubicBezTo>
                      <a:pt x="17306" y="18003"/>
                      <a:pt x="17256" y="18770"/>
                      <a:pt x="17163" y="19525"/>
                    </a:cubicBezTo>
                    <a:cubicBezTo>
                      <a:pt x="18993" y="18186"/>
                      <a:pt x="20389" y="16288"/>
                      <a:pt x="21091" y="14080"/>
                    </a:cubicBezTo>
                    <a:cubicBezTo>
                      <a:pt x="20259" y="14281"/>
                      <a:pt x="19403" y="14425"/>
                      <a:pt x="18531" y="14508"/>
                    </a:cubicBezTo>
                    <a:cubicBezTo>
                      <a:pt x="18326" y="15137"/>
                      <a:pt x="17860" y="15646"/>
                      <a:pt x="17258" y="15906"/>
                    </a:cubicBezTo>
                    <a:close/>
                    <a:moveTo>
                      <a:pt x="14278" y="12804"/>
                    </a:moveTo>
                    <a:cubicBezTo>
                      <a:pt x="14421" y="12507"/>
                      <a:pt x="14624" y="12244"/>
                      <a:pt x="14874" y="12035"/>
                    </a:cubicBezTo>
                    <a:cubicBezTo>
                      <a:pt x="14196" y="9947"/>
                      <a:pt x="13122" y="8037"/>
                      <a:pt x="11738" y="6396"/>
                    </a:cubicBezTo>
                    <a:cubicBezTo>
                      <a:pt x="11462" y="6512"/>
                      <a:pt x="11160" y="6577"/>
                      <a:pt x="10842" y="6577"/>
                    </a:cubicBezTo>
                    <a:cubicBezTo>
                      <a:pt x="10343" y="6577"/>
                      <a:pt x="9883" y="6417"/>
                      <a:pt x="9507" y="6147"/>
                    </a:cubicBezTo>
                    <a:cubicBezTo>
                      <a:pt x="8673" y="6781"/>
                      <a:pt x="7903" y="7490"/>
                      <a:pt x="7202" y="8265"/>
                    </a:cubicBezTo>
                    <a:cubicBezTo>
                      <a:pt x="7421" y="8615"/>
                      <a:pt x="7550" y="9030"/>
                      <a:pt x="7550" y="9475"/>
                    </a:cubicBezTo>
                    <a:cubicBezTo>
                      <a:pt x="7550" y="9715"/>
                      <a:pt x="7513" y="9946"/>
                      <a:pt x="7444" y="10163"/>
                    </a:cubicBezTo>
                    <a:cubicBezTo>
                      <a:pt x="9459" y="11510"/>
                      <a:pt x="11779" y="12433"/>
                      <a:pt x="14278" y="12804"/>
                    </a:cubicBezTo>
                    <a:close/>
                    <a:moveTo>
                      <a:pt x="10842" y="1982"/>
                    </a:moveTo>
                    <a:cubicBezTo>
                      <a:pt x="11448" y="1982"/>
                      <a:pt x="11999" y="2219"/>
                      <a:pt x="12409" y="2604"/>
                    </a:cubicBezTo>
                    <a:cubicBezTo>
                      <a:pt x="13608" y="2088"/>
                      <a:pt x="14870" y="1692"/>
                      <a:pt x="16183" y="1439"/>
                    </a:cubicBezTo>
                    <a:cubicBezTo>
                      <a:pt x="14599" y="526"/>
                      <a:pt x="12761" y="0"/>
                      <a:pt x="10801" y="0"/>
                    </a:cubicBezTo>
                    <a:cubicBezTo>
                      <a:pt x="9464" y="0"/>
                      <a:pt x="8183" y="245"/>
                      <a:pt x="7001" y="690"/>
                    </a:cubicBezTo>
                    <a:cubicBezTo>
                      <a:pt x="7940" y="1152"/>
                      <a:pt x="8833" y="1693"/>
                      <a:pt x="9674" y="2303"/>
                    </a:cubicBezTo>
                    <a:cubicBezTo>
                      <a:pt x="10018" y="2100"/>
                      <a:pt x="10415" y="1982"/>
                      <a:pt x="10842" y="1982"/>
                    </a:cubicBezTo>
                    <a:close/>
                    <a:moveTo>
                      <a:pt x="2954" y="9475"/>
                    </a:moveTo>
                    <a:cubicBezTo>
                      <a:pt x="2954" y="9153"/>
                      <a:pt x="3021" y="8844"/>
                      <a:pt x="3141" y="8566"/>
                    </a:cubicBezTo>
                    <a:cubicBezTo>
                      <a:pt x="2404" y="7757"/>
                      <a:pt x="1736" y="6884"/>
                      <a:pt x="1151" y="5952"/>
                    </a:cubicBezTo>
                    <a:cubicBezTo>
                      <a:pt x="417" y="7410"/>
                      <a:pt x="0" y="9056"/>
                      <a:pt x="0" y="10799"/>
                    </a:cubicBezTo>
                    <a:cubicBezTo>
                      <a:pt x="0" y="12819"/>
                      <a:pt x="556" y="14708"/>
                      <a:pt x="1521" y="16325"/>
                    </a:cubicBezTo>
                    <a:cubicBezTo>
                      <a:pt x="1866" y="14381"/>
                      <a:pt x="2520" y="12545"/>
                      <a:pt x="3424" y="10861"/>
                    </a:cubicBezTo>
                    <a:cubicBezTo>
                      <a:pt x="3130" y="10477"/>
                      <a:pt x="2954" y="9996"/>
                      <a:pt x="2954" y="9475"/>
                    </a:cubicBezTo>
                    <a:close/>
                    <a:moveTo>
                      <a:pt x="5251" y="7176"/>
                    </a:moveTo>
                    <a:cubicBezTo>
                      <a:pt x="5487" y="7176"/>
                      <a:pt x="5715" y="7213"/>
                      <a:pt x="5930" y="7278"/>
                    </a:cubicBezTo>
                    <a:cubicBezTo>
                      <a:pt x="6738" y="6372"/>
                      <a:pt x="7636" y="5547"/>
                      <a:pt x="8608" y="4813"/>
                    </a:cubicBezTo>
                    <a:cubicBezTo>
                      <a:pt x="8567" y="4642"/>
                      <a:pt x="8543" y="4464"/>
                      <a:pt x="8543" y="4280"/>
                    </a:cubicBezTo>
                    <a:cubicBezTo>
                      <a:pt x="8543" y="4026"/>
                      <a:pt x="8587" y="3781"/>
                      <a:pt x="8663" y="3552"/>
                    </a:cubicBezTo>
                    <a:cubicBezTo>
                      <a:pt x="7575" y="2771"/>
                      <a:pt x="6391" y="2115"/>
                      <a:pt x="5131" y="1609"/>
                    </a:cubicBezTo>
                    <a:cubicBezTo>
                      <a:pt x="3949" y="2338"/>
                      <a:pt x="2920" y="3289"/>
                      <a:pt x="2099" y="4405"/>
                    </a:cubicBezTo>
                    <a:cubicBezTo>
                      <a:pt x="2708" y="5484"/>
                      <a:pt x="3433" y="6491"/>
                      <a:pt x="4256" y="7407"/>
                    </a:cubicBezTo>
                    <a:cubicBezTo>
                      <a:pt x="4557" y="7261"/>
                      <a:pt x="4895" y="7176"/>
                      <a:pt x="5251" y="7176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31406677-03F8-4BE5-A9B8-4255CA19039F}"/>
                </a:ext>
              </a:extLst>
            </p:cNvPr>
            <p:cNvGrpSpPr/>
            <p:nvPr/>
          </p:nvGrpSpPr>
          <p:grpSpPr>
            <a:xfrm>
              <a:off x="3540015" y="2940052"/>
              <a:ext cx="2289149" cy="977898"/>
              <a:chOff x="3540015" y="2940052"/>
              <a:chExt cx="2289149" cy="977898"/>
            </a:xfrm>
          </p:grpSpPr>
          <p:sp>
            <p:nvSpPr>
              <p:cNvPr id="29" name="箭头: 五边形 28">
                <a:extLst>
                  <a:ext uri="{FF2B5EF4-FFF2-40B4-BE49-F238E27FC236}">
                    <a16:creationId xmlns:a16="http://schemas.microsoft.com/office/drawing/2014/main" id="{B75E25A7-C63D-409B-9D35-2D56226E84C2}"/>
                  </a:ext>
                </a:extLst>
              </p:cNvPr>
              <p:cNvSpPr/>
              <p:nvPr/>
            </p:nvSpPr>
            <p:spPr bwMode="auto">
              <a:xfrm rot="10800000" flipV="1">
                <a:off x="3540015" y="2979001"/>
                <a:ext cx="1800200" cy="900000"/>
              </a:xfrm>
              <a:prstGeom prst="homePlate">
                <a:avLst/>
              </a:prstGeom>
              <a:solidFill>
                <a:schemeClr val="accent1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97000EA9-D314-480A-8EC4-A80D545479D6}"/>
                  </a:ext>
                </a:extLst>
              </p:cNvPr>
              <p:cNvSpPr/>
              <p:nvPr/>
            </p:nvSpPr>
            <p:spPr bwMode="auto">
              <a:xfrm rot="5400000" flipV="1">
                <a:off x="4851266" y="2940052"/>
                <a:ext cx="977898" cy="97789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DE019008-4D49-4370-8D40-F6F8ADC64AEE}"/>
                  </a:ext>
                </a:extLst>
              </p:cNvPr>
              <p:cNvSpPr/>
              <p:nvPr/>
            </p:nvSpPr>
            <p:spPr bwMode="auto">
              <a:xfrm rot="10800000" flipV="1">
                <a:off x="4933815" y="3022601"/>
                <a:ext cx="812800" cy="812800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sz="2400">
                    <a:solidFill>
                      <a:schemeClr val="bg1"/>
                    </a:solidFill>
                    <a:latin typeface="Impact" panose="020B0806030902050204" pitchFamily="34" charset="0"/>
                  </a:rPr>
                  <a:t>01</a:t>
                </a:r>
              </a:p>
            </p:txBody>
          </p:sp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3073CBB7-323B-466E-8146-2800ACB206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6461" y="3239823"/>
                <a:ext cx="380998" cy="380998"/>
              </a:xfrm>
              <a:custGeom>
                <a:avLst/>
                <a:gdLst>
                  <a:gd name="T0" fmla="*/ 116 w 232"/>
                  <a:gd name="T1" fmla="*/ 0 h 232"/>
                  <a:gd name="T2" fmla="*/ 0 w 232"/>
                  <a:gd name="T3" fmla="*/ 116 h 232"/>
                  <a:gd name="T4" fmla="*/ 116 w 232"/>
                  <a:gd name="T5" fmla="*/ 232 h 232"/>
                  <a:gd name="T6" fmla="*/ 232 w 232"/>
                  <a:gd name="T7" fmla="*/ 116 h 232"/>
                  <a:gd name="T8" fmla="*/ 116 w 232"/>
                  <a:gd name="T9" fmla="*/ 0 h 232"/>
                  <a:gd name="T10" fmla="*/ 129 w 232"/>
                  <a:gd name="T11" fmla="*/ 208 h 232"/>
                  <a:gd name="T12" fmla="*/ 129 w 232"/>
                  <a:gd name="T13" fmla="*/ 190 h 232"/>
                  <a:gd name="T14" fmla="*/ 117 w 232"/>
                  <a:gd name="T15" fmla="*/ 178 h 232"/>
                  <a:gd name="T16" fmla="*/ 105 w 232"/>
                  <a:gd name="T17" fmla="*/ 190 h 232"/>
                  <a:gd name="T18" fmla="*/ 105 w 232"/>
                  <a:gd name="T19" fmla="*/ 208 h 232"/>
                  <a:gd name="T20" fmla="*/ 25 w 232"/>
                  <a:gd name="T21" fmla="*/ 129 h 232"/>
                  <a:gd name="T22" fmla="*/ 42 w 232"/>
                  <a:gd name="T23" fmla="*/ 129 h 232"/>
                  <a:gd name="T24" fmla="*/ 53 w 232"/>
                  <a:gd name="T25" fmla="*/ 117 h 232"/>
                  <a:gd name="T26" fmla="*/ 42 w 232"/>
                  <a:gd name="T27" fmla="*/ 105 h 232"/>
                  <a:gd name="T28" fmla="*/ 24 w 232"/>
                  <a:gd name="T29" fmla="*/ 105 h 232"/>
                  <a:gd name="T30" fmla="*/ 104 w 232"/>
                  <a:gd name="T31" fmla="*/ 25 h 232"/>
                  <a:gd name="T32" fmla="*/ 104 w 232"/>
                  <a:gd name="T33" fmla="*/ 41 h 232"/>
                  <a:gd name="T34" fmla="*/ 116 w 232"/>
                  <a:gd name="T35" fmla="*/ 53 h 232"/>
                  <a:gd name="T36" fmla="*/ 128 w 232"/>
                  <a:gd name="T37" fmla="*/ 41 h 232"/>
                  <a:gd name="T38" fmla="*/ 128 w 232"/>
                  <a:gd name="T39" fmla="*/ 25 h 232"/>
                  <a:gd name="T40" fmla="*/ 208 w 232"/>
                  <a:gd name="T41" fmla="*/ 104 h 232"/>
                  <a:gd name="T42" fmla="*/ 190 w 232"/>
                  <a:gd name="T43" fmla="*/ 104 h 232"/>
                  <a:gd name="T44" fmla="*/ 179 w 232"/>
                  <a:gd name="T45" fmla="*/ 116 h 232"/>
                  <a:gd name="T46" fmla="*/ 190 w 232"/>
                  <a:gd name="T47" fmla="*/ 128 h 232"/>
                  <a:gd name="T48" fmla="*/ 208 w 232"/>
                  <a:gd name="T49" fmla="*/ 128 h 232"/>
                  <a:gd name="T50" fmla="*/ 129 w 232"/>
                  <a:gd name="T51" fmla="*/ 208 h 232"/>
                  <a:gd name="T52" fmla="*/ 124 w 232"/>
                  <a:gd name="T53" fmla="*/ 94 h 232"/>
                  <a:gd name="T54" fmla="*/ 70 w 232"/>
                  <a:gd name="T55" fmla="*/ 69 h 232"/>
                  <a:gd name="T56" fmla="*/ 94 w 232"/>
                  <a:gd name="T57" fmla="*/ 124 h 232"/>
                  <a:gd name="T58" fmla="*/ 109 w 232"/>
                  <a:gd name="T59" fmla="*/ 138 h 232"/>
                  <a:gd name="T60" fmla="*/ 163 w 232"/>
                  <a:gd name="T61" fmla="*/ 163 h 232"/>
                  <a:gd name="T62" fmla="*/ 138 w 232"/>
                  <a:gd name="T63" fmla="*/ 108 h 232"/>
                  <a:gd name="T64" fmla="*/ 124 w 232"/>
                  <a:gd name="T65" fmla="*/ 94 h 232"/>
                  <a:gd name="T66" fmla="*/ 123 w 232"/>
                  <a:gd name="T67" fmla="*/ 123 h 232"/>
                  <a:gd name="T68" fmla="*/ 110 w 232"/>
                  <a:gd name="T69" fmla="*/ 123 h 232"/>
                  <a:gd name="T70" fmla="*/ 110 w 232"/>
                  <a:gd name="T71" fmla="*/ 109 h 232"/>
                  <a:gd name="T72" fmla="*/ 123 w 232"/>
                  <a:gd name="T73" fmla="*/ 109 h 232"/>
                  <a:gd name="T74" fmla="*/ 123 w 232"/>
                  <a:gd name="T75" fmla="*/ 123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32" h="232">
                    <a:moveTo>
                      <a:pt x="116" y="0"/>
                    </a:moveTo>
                    <a:cubicBezTo>
                      <a:pt x="52" y="0"/>
                      <a:pt x="0" y="52"/>
                      <a:pt x="0" y="116"/>
                    </a:cubicBezTo>
                    <a:cubicBezTo>
                      <a:pt x="0" y="180"/>
                      <a:pt x="52" y="232"/>
                      <a:pt x="116" y="232"/>
                    </a:cubicBezTo>
                    <a:cubicBezTo>
                      <a:pt x="180" y="232"/>
                      <a:pt x="232" y="180"/>
                      <a:pt x="232" y="116"/>
                    </a:cubicBezTo>
                    <a:cubicBezTo>
                      <a:pt x="232" y="52"/>
                      <a:pt x="180" y="0"/>
                      <a:pt x="116" y="0"/>
                    </a:cubicBezTo>
                    <a:close/>
                    <a:moveTo>
                      <a:pt x="129" y="208"/>
                    </a:moveTo>
                    <a:cubicBezTo>
                      <a:pt x="129" y="190"/>
                      <a:pt x="129" y="190"/>
                      <a:pt x="129" y="190"/>
                    </a:cubicBezTo>
                    <a:cubicBezTo>
                      <a:pt x="129" y="183"/>
                      <a:pt x="123" y="178"/>
                      <a:pt x="117" y="178"/>
                    </a:cubicBezTo>
                    <a:cubicBezTo>
                      <a:pt x="110" y="178"/>
                      <a:pt x="105" y="183"/>
                      <a:pt x="105" y="190"/>
                    </a:cubicBezTo>
                    <a:cubicBezTo>
                      <a:pt x="105" y="208"/>
                      <a:pt x="105" y="208"/>
                      <a:pt x="105" y="208"/>
                    </a:cubicBezTo>
                    <a:cubicBezTo>
                      <a:pt x="63" y="203"/>
                      <a:pt x="30" y="170"/>
                      <a:pt x="25" y="129"/>
                    </a:cubicBezTo>
                    <a:cubicBezTo>
                      <a:pt x="42" y="129"/>
                      <a:pt x="42" y="129"/>
                      <a:pt x="42" y="129"/>
                    </a:cubicBezTo>
                    <a:cubicBezTo>
                      <a:pt x="48" y="129"/>
                      <a:pt x="53" y="123"/>
                      <a:pt x="53" y="117"/>
                    </a:cubicBezTo>
                    <a:cubicBezTo>
                      <a:pt x="53" y="110"/>
                      <a:pt x="48" y="105"/>
                      <a:pt x="42" y="105"/>
                    </a:cubicBezTo>
                    <a:cubicBezTo>
                      <a:pt x="24" y="105"/>
                      <a:pt x="24" y="105"/>
                      <a:pt x="24" y="105"/>
                    </a:cubicBezTo>
                    <a:cubicBezTo>
                      <a:pt x="29" y="63"/>
                      <a:pt x="63" y="30"/>
                      <a:pt x="104" y="25"/>
                    </a:cubicBezTo>
                    <a:cubicBezTo>
                      <a:pt x="104" y="41"/>
                      <a:pt x="104" y="41"/>
                      <a:pt x="104" y="41"/>
                    </a:cubicBezTo>
                    <a:cubicBezTo>
                      <a:pt x="104" y="47"/>
                      <a:pt x="109" y="53"/>
                      <a:pt x="116" y="53"/>
                    </a:cubicBezTo>
                    <a:cubicBezTo>
                      <a:pt x="122" y="53"/>
                      <a:pt x="128" y="47"/>
                      <a:pt x="128" y="41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69" y="30"/>
                      <a:pt x="202" y="63"/>
                      <a:pt x="208" y="104"/>
                    </a:cubicBezTo>
                    <a:cubicBezTo>
                      <a:pt x="190" y="104"/>
                      <a:pt x="190" y="104"/>
                      <a:pt x="190" y="104"/>
                    </a:cubicBezTo>
                    <a:cubicBezTo>
                      <a:pt x="184" y="104"/>
                      <a:pt x="179" y="109"/>
                      <a:pt x="179" y="116"/>
                    </a:cubicBezTo>
                    <a:cubicBezTo>
                      <a:pt x="179" y="122"/>
                      <a:pt x="184" y="128"/>
                      <a:pt x="190" y="128"/>
                    </a:cubicBezTo>
                    <a:cubicBezTo>
                      <a:pt x="208" y="128"/>
                      <a:pt x="208" y="128"/>
                      <a:pt x="208" y="128"/>
                    </a:cubicBezTo>
                    <a:cubicBezTo>
                      <a:pt x="203" y="169"/>
                      <a:pt x="170" y="202"/>
                      <a:pt x="129" y="208"/>
                    </a:cubicBezTo>
                    <a:close/>
                    <a:moveTo>
                      <a:pt x="124" y="94"/>
                    </a:moveTo>
                    <a:cubicBezTo>
                      <a:pt x="70" y="69"/>
                      <a:pt x="70" y="69"/>
                      <a:pt x="70" y="69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97" y="129"/>
                      <a:pt x="103" y="136"/>
                      <a:pt x="109" y="138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38" y="108"/>
                      <a:pt x="138" y="108"/>
                      <a:pt x="138" y="108"/>
                    </a:cubicBezTo>
                    <a:cubicBezTo>
                      <a:pt x="136" y="103"/>
                      <a:pt x="130" y="96"/>
                      <a:pt x="124" y="94"/>
                    </a:cubicBezTo>
                    <a:close/>
                    <a:moveTo>
                      <a:pt x="123" y="123"/>
                    </a:moveTo>
                    <a:cubicBezTo>
                      <a:pt x="119" y="126"/>
                      <a:pt x="113" y="126"/>
                      <a:pt x="110" y="123"/>
                    </a:cubicBezTo>
                    <a:cubicBezTo>
                      <a:pt x="106" y="119"/>
                      <a:pt x="106" y="113"/>
                      <a:pt x="110" y="109"/>
                    </a:cubicBezTo>
                    <a:cubicBezTo>
                      <a:pt x="113" y="106"/>
                      <a:pt x="119" y="106"/>
                      <a:pt x="123" y="109"/>
                    </a:cubicBezTo>
                    <a:cubicBezTo>
                      <a:pt x="127" y="113"/>
                      <a:pt x="127" y="119"/>
                      <a:pt x="123" y="12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3A73CDEA-A664-46FD-B310-32A294672686}"/>
                </a:ext>
              </a:extLst>
            </p:cNvPr>
            <p:cNvGrpSpPr/>
            <p:nvPr/>
          </p:nvGrpSpPr>
          <p:grpSpPr>
            <a:xfrm>
              <a:off x="6362839" y="2940052"/>
              <a:ext cx="2289149" cy="977898"/>
              <a:chOff x="6362839" y="2940052"/>
              <a:chExt cx="2289149" cy="977898"/>
            </a:xfrm>
          </p:grpSpPr>
          <p:sp>
            <p:nvSpPr>
              <p:cNvPr id="25" name="箭头: 五边形 24">
                <a:extLst>
                  <a:ext uri="{FF2B5EF4-FFF2-40B4-BE49-F238E27FC236}">
                    <a16:creationId xmlns:a16="http://schemas.microsoft.com/office/drawing/2014/main" id="{000DAE98-C8FC-4858-88C3-C5E429545AC4}"/>
                  </a:ext>
                </a:extLst>
              </p:cNvPr>
              <p:cNvSpPr/>
              <p:nvPr/>
            </p:nvSpPr>
            <p:spPr bwMode="auto">
              <a:xfrm>
                <a:off x="6851788" y="2979001"/>
                <a:ext cx="1800200" cy="900000"/>
              </a:xfrm>
              <a:prstGeom prst="homePlate">
                <a:avLst/>
              </a:prstGeom>
              <a:solidFill>
                <a:schemeClr val="accent3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9B980022-D8FC-4AD1-B82B-956BF79BE8FD}"/>
                  </a:ext>
                </a:extLst>
              </p:cNvPr>
              <p:cNvSpPr/>
              <p:nvPr/>
            </p:nvSpPr>
            <p:spPr bwMode="auto">
              <a:xfrm rot="5400000">
                <a:off x="6362839" y="2940052"/>
                <a:ext cx="977898" cy="97789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3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53D3A36E-5BD3-4515-BFD7-B9EBCDACDD4C}"/>
                  </a:ext>
                </a:extLst>
              </p:cNvPr>
              <p:cNvSpPr/>
              <p:nvPr/>
            </p:nvSpPr>
            <p:spPr bwMode="auto">
              <a:xfrm>
                <a:off x="6445387" y="3022602"/>
                <a:ext cx="812800" cy="812798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sz="2400">
                    <a:solidFill>
                      <a:schemeClr val="bg1"/>
                    </a:solidFill>
                    <a:latin typeface="Impact" panose="020B0806030902050204" pitchFamily="34" charset="0"/>
                  </a:rPr>
                  <a:t>03</a:t>
                </a:r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9470F011-A141-43C6-B83C-65EA9B50C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4545" y="3239823"/>
                <a:ext cx="380998" cy="380998"/>
              </a:xfrm>
              <a:custGeom>
                <a:avLst/>
                <a:gdLst>
                  <a:gd name="T0" fmla="+- 0 10800 98"/>
                  <a:gd name="T1" fmla="*/ T0 w 21404"/>
                  <a:gd name="T2" fmla="+- 0 10864 128"/>
                  <a:gd name="T3" fmla="*/ 10864 h 21472"/>
                  <a:gd name="T4" fmla="+- 0 10800 98"/>
                  <a:gd name="T5" fmla="*/ T4 w 21404"/>
                  <a:gd name="T6" fmla="+- 0 10864 128"/>
                  <a:gd name="T7" fmla="*/ 10864 h 21472"/>
                  <a:gd name="T8" fmla="+- 0 10800 98"/>
                  <a:gd name="T9" fmla="*/ T8 w 21404"/>
                  <a:gd name="T10" fmla="+- 0 10864 128"/>
                  <a:gd name="T11" fmla="*/ 10864 h 21472"/>
                  <a:gd name="T12" fmla="+- 0 10800 98"/>
                  <a:gd name="T13" fmla="*/ T12 w 21404"/>
                  <a:gd name="T14" fmla="+- 0 10864 128"/>
                  <a:gd name="T15" fmla="*/ 10864 h 21472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04" h="21472">
                    <a:moveTo>
                      <a:pt x="3386" y="13932"/>
                    </a:moveTo>
                    <a:cubicBezTo>
                      <a:pt x="4126" y="16483"/>
                      <a:pt x="4518" y="17503"/>
                      <a:pt x="6826" y="18467"/>
                    </a:cubicBezTo>
                    <a:cubicBezTo>
                      <a:pt x="8742" y="19998"/>
                      <a:pt x="9918" y="21472"/>
                      <a:pt x="10702" y="21472"/>
                    </a:cubicBezTo>
                    <a:cubicBezTo>
                      <a:pt x="11486" y="21472"/>
                      <a:pt x="12662" y="19998"/>
                      <a:pt x="14578" y="18978"/>
                    </a:cubicBezTo>
                    <a:cubicBezTo>
                      <a:pt x="16886" y="17503"/>
                      <a:pt x="16102" y="17503"/>
                      <a:pt x="16886" y="14499"/>
                    </a:cubicBezTo>
                    <a:cubicBezTo>
                      <a:pt x="10702" y="18467"/>
                      <a:pt x="10702" y="18467"/>
                      <a:pt x="10702" y="18467"/>
                    </a:cubicBezTo>
                    <a:lnTo>
                      <a:pt x="3386" y="13932"/>
                    </a:lnTo>
                    <a:close/>
                    <a:moveTo>
                      <a:pt x="21110" y="6902"/>
                    </a:moveTo>
                    <a:cubicBezTo>
                      <a:pt x="11834" y="382"/>
                      <a:pt x="11834" y="382"/>
                      <a:pt x="11834" y="382"/>
                    </a:cubicBezTo>
                    <a:cubicBezTo>
                      <a:pt x="11486" y="-128"/>
                      <a:pt x="10310" y="-128"/>
                      <a:pt x="9526" y="382"/>
                    </a:cubicBezTo>
                    <a:cubicBezTo>
                      <a:pt x="294" y="6902"/>
                      <a:pt x="294" y="6902"/>
                      <a:pt x="294" y="6902"/>
                    </a:cubicBezTo>
                    <a:cubicBezTo>
                      <a:pt x="-98" y="7412"/>
                      <a:pt x="-98" y="7922"/>
                      <a:pt x="294" y="8943"/>
                    </a:cubicBezTo>
                    <a:cubicBezTo>
                      <a:pt x="9526" y="15463"/>
                      <a:pt x="9526" y="15463"/>
                      <a:pt x="9526" y="15463"/>
                    </a:cubicBezTo>
                    <a:cubicBezTo>
                      <a:pt x="10310" y="15973"/>
                      <a:pt x="11486" y="15973"/>
                      <a:pt x="11834" y="15463"/>
                    </a:cubicBezTo>
                    <a:cubicBezTo>
                      <a:pt x="17670" y="10927"/>
                      <a:pt x="17670" y="10927"/>
                      <a:pt x="17670" y="10927"/>
                    </a:cubicBezTo>
                    <a:cubicBezTo>
                      <a:pt x="11486" y="8943"/>
                      <a:pt x="11486" y="8943"/>
                      <a:pt x="11486" y="8943"/>
                    </a:cubicBezTo>
                    <a:cubicBezTo>
                      <a:pt x="11094" y="8943"/>
                      <a:pt x="11094" y="9396"/>
                      <a:pt x="10702" y="9396"/>
                    </a:cubicBezTo>
                    <a:cubicBezTo>
                      <a:pt x="9526" y="9396"/>
                      <a:pt x="8742" y="8433"/>
                      <a:pt x="8742" y="7412"/>
                    </a:cubicBezTo>
                    <a:cubicBezTo>
                      <a:pt x="8742" y="6902"/>
                      <a:pt x="9526" y="5938"/>
                      <a:pt x="10702" y="5938"/>
                    </a:cubicBezTo>
                    <a:cubicBezTo>
                      <a:pt x="11486" y="5938"/>
                      <a:pt x="12270" y="6392"/>
                      <a:pt x="12662" y="6902"/>
                    </a:cubicBezTo>
                    <a:cubicBezTo>
                      <a:pt x="19194" y="9907"/>
                      <a:pt x="19194" y="9907"/>
                      <a:pt x="19194" y="9907"/>
                    </a:cubicBezTo>
                    <a:cubicBezTo>
                      <a:pt x="21110" y="8943"/>
                      <a:pt x="21110" y="8943"/>
                      <a:pt x="21110" y="8943"/>
                    </a:cubicBezTo>
                    <a:cubicBezTo>
                      <a:pt x="21502" y="7922"/>
                      <a:pt x="21502" y="7412"/>
                      <a:pt x="21110" y="6902"/>
                    </a:cubicBezTo>
                    <a:close/>
                    <a:moveTo>
                      <a:pt x="18410" y="19488"/>
                    </a:moveTo>
                    <a:cubicBezTo>
                      <a:pt x="18018" y="19998"/>
                      <a:pt x="19586" y="20508"/>
                      <a:pt x="19978" y="18978"/>
                    </a:cubicBezTo>
                    <a:cubicBezTo>
                      <a:pt x="20326" y="11948"/>
                      <a:pt x="19194" y="9907"/>
                      <a:pt x="19194" y="9907"/>
                    </a:cubicBezTo>
                    <a:cubicBezTo>
                      <a:pt x="17670" y="10927"/>
                      <a:pt x="17670" y="10927"/>
                      <a:pt x="17670" y="10927"/>
                    </a:cubicBezTo>
                    <a:cubicBezTo>
                      <a:pt x="17670" y="10927"/>
                      <a:pt x="19194" y="12458"/>
                      <a:pt x="18410" y="1948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BD180967-76C1-4CFE-BCBC-F47D8594E1E4}"/>
                </a:ext>
              </a:extLst>
            </p:cNvPr>
            <p:cNvGrpSpPr/>
            <p:nvPr/>
          </p:nvGrpSpPr>
          <p:grpSpPr>
            <a:xfrm>
              <a:off x="5607052" y="3695838"/>
              <a:ext cx="977898" cy="2289149"/>
              <a:chOff x="5607052" y="3695838"/>
              <a:chExt cx="977898" cy="2289149"/>
            </a:xfrm>
          </p:grpSpPr>
          <p:sp>
            <p:nvSpPr>
              <p:cNvPr id="21" name="箭头: 五边形 20">
                <a:extLst>
                  <a:ext uri="{FF2B5EF4-FFF2-40B4-BE49-F238E27FC236}">
                    <a16:creationId xmlns:a16="http://schemas.microsoft.com/office/drawing/2014/main" id="{16422AF8-6A5E-4C24-983A-946D69207712}"/>
                  </a:ext>
                </a:extLst>
              </p:cNvPr>
              <p:cNvSpPr/>
              <p:nvPr/>
            </p:nvSpPr>
            <p:spPr bwMode="auto">
              <a:xfrm rot="5400000" flipV="1">
                <a:off x="5195901" y="4634887"/>
                <a:ext cx="1800200" cy="900000"/>
              </a:xfrm>
              <a:prstGeom prst="homePlate">
                <a:avLst/>
              </a:prstGeom>
              <a:solidFill>
                <a:schemeClr val="accent4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2F98BC48-C6DB-4821-A758-A704E1F17E8F}"/>
                  </a:ext>
                </a:extLst>
              </p:cNvPr>
              <p:cNvSpPr/>
              <p:nvPr/>
            </p:nvSpPr>
            <p:spPr bwMode="auto">
              <a:xfrm flipV="1">
                <a:off x="5607052" y="3695838"/>
                <a:ext cx="977898" cy="977898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8B58C3C7-CB59-41A1-8B05-5901B48C797F}"/>
                  </a:ext>
                </a:extLst>
              </p:cNvPr>
              <p:cNvSpPr/>
              <p:nvPr/>
            </p:nvSpPr>
            <p:spPr bwMode="auto">
              <a:xfrm>
                <a:off x="5689601" y="3778387"/>
                <a:ext cx="812800" cy="812798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vert="horz" wrap="none" lIns="91440" tIns="45720" rIns="91440" bIns="45720" anchor="ctr" anchorCtr="1" compatLnSpc="1">
                <a:prstTxWarp prst="textNoShape">
                  <a:avLst/>
                </a:prstTxWarp>
                <a:normAutofit/>
              </a:bodyPr>
              <a:lstStyle/>
              <a:p>
                <a:pPr algn="ctr"/>
                <a:r>
                  <a:rPr lang="en-US" altLang="zh-CN" sz="2400">
                    <a:solidFill>
                      <a:schemeClr val="bg1"/>
                    </a:solidFill>
                    <a:latin typeface="Impact" panose="020B0806030902050204" pitchFamily="34" charset="0"/>
                  </a:rPr>
                  <a:t>04</a:t>
                </a:r>
              </a:p>
            </p:txBody>
          </p:sp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6000FE1A-B5B4-464C-AE14-357DD4318A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5502" y="5138862"/>
                <a:ext cx="380998" cy="38099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3413" y="19459"/>
                    </a:moveTo>
                    <a:cubicBezTo>
                      <a:pt x="3413" y="20724"/>
                      <a:pt x="4778" y="21600"/>
                      <a:pt x="6046" y="21600"/>
                    </a:cubicBezTo>
                    <a:cubicBezTo>
                      <a:pt x="7363" y="21600"/>
                      <a:pt x="8191" y="20724"/>
                      <a:pt x="8191" y="19459"/>
                    </a:cubicBezTo>
                    <a:cubicBezTo>
                      <a:pt x="8191" y="18146"/>
                      <a:pt x="7363" y="16832"/>
                      <a:pt x="6046" y="16832"/>
                    </a:cubicBezTo>
                    <a:cubicBezTo>
                      <a:pt x="4778" y="16832"/>
                      <a:pt x="3413" y="18146"/>
                      <a:pt x="3413" y="19459"/>
                    </a:cubicBezTo>
                    <a:close/>
                    <a:moveTo>
                      <a:pt x="15554" y="19459"/>
                    </a:moveTo>
                    <a:cubicBezTo>
                      <a:pt x="15554" y="20724"/>
                      <a:pt x="16822" y="21600"/>
                      <a:pt x="18138" y="21600"/>
                    </a:cubicBezTo>
                    <a:cubicBezTo>
                      <a:pt x="19455" y="21600"/>
                      <a:pt x="20332" y="20724"/>
                      <a:pt x="20332" y="19459"/>
                    </a:cubicBezTo>
                    <a:cubicBezTo>
                      <a:pt x="20332" y="18146"/>
                      <a:pt x="19455" y="16832"/>
                      <a:pt x="18138" y="16832"/>
                    </a:cubicBezTo>
                    <a:cubicBezTo>
                      <a:pt x="16822" y="16832"/>
                      <a:pt x="15554" y="18146"/>
                      <a:pt x="15554" y="19459"/>
                    </a:cubicBezTo>
                    <a:close/>
                    <a:moveTo>
                      <a:pt x="7753" y="13816"/>
                    </a:moveTo>
                    <a:cubicBezTo>
                      <a:pt x="21161" y="9924"/>
                      <a:pt x="21161" y="9924"/>
                      <a:pt x="21161" y="9924"/>
                    </a:cubicBezTo>
                    <a:cubicBezTo>
                      <a:pt x="21600" y="9924"/>
                      <a:pt x="21600" y="9486"/>
                      <a:pt x="21600" y="9097"/>
                    </a:cubicBezTo>
                    <a:cubicBezTo>
                      <a:pt x="21600" y="2627"/>
                      <a:pt x="21600" y="2627"/>
                      <a:pt x="21600" y="2627"/>
                    </a:cubicBezTo>
                    <a:cubicBezTo>
                      <a:pt x="4778" y="2627"/>
                      <a:pt x="4778" y="2627"/>
                      <a:pt x="4778" y="2627"/>
                    </a:cubicBezTo>
                    <a:cubicBezTo>
                      <a:pt x="4778" y="486"/>
                      <a:pt x="4778" y="486"/>
                      <a:pt x="4778" y="486"/>
                    </a:cubicBezTo>
                    <a:lnTo>
                      <a:pt x="4340" y="0"/>
                    </a:lnTo>
                    <a:cubicBezTo>
                      <a:pt x="439" y="0"/>
                      <a:pt x="439" y="0"/>
                      <a:pt x="439" y="0"/>
                    </a:cubicBezTo>
                    <a:cubicBezTo>
                      <a:pt x="0" y="0"/>
                      <a:pt x="0" y="486"/>
                      <a:pt x="0" y="486"/>
                    </a:cubicBezTo>
                    <a:cubicBezTo>
                      <a:pt x="0" y="2627"/>
                      <a:pt x="0" y="2627"/>
                      <a:pt x="0" y="2627"/>
                    </a:cubicBezTo>
                    <a:cubicBezTo>
                      <a:pt x="2194" y="2627"/>
                      <a:pt x="2194" y="2627"/>
                      <a:pt x="2194" y="2627"/>
                    </a:cubicBezTo>
                    <a:cubicBezTo>
                      <a:pt x="4778" y="13378"/>
                      <a:pt x="4778" y="13378"/>
                      <a:pt x="4778" y="13378"/>
                    </a:cubicBezTo>
                    <a:cubicBezTo>
                      <a:pt x="4778" y="14692"/>
                      <a:pt x="4778" y="14692"/>
                      <a:pt x="4778" y="14692"/>
                    </a:cubicBezTo>
                    <a:cubicBezTo>
                      <a:pt x="4778" y="16443"/>
                      <a:pt x="4778" y="16443"/>
                      <a:pt x="4778" y="16443"/>
                    </a:cubicBezTo>
                    <a:cubicBezTo>
                      <a:pt x="4778" y="16832"/>
                      <a:pt x="5168" y="16832"/>
                      <a:pt x="5168" y="16832"/>
                    </a:cubicBezTo>
                    <a:cubicBezTo>
                      <a:pt x="6046" y="16832"/>
                      <a:pt x="6046" y="16832"/>
                      <a:pt x="6046" y="16832"/>
                    </a:cubicBezTo>
                    <a:cubicBezTo>
                      <a:pt x="18138" y="16832"/>
                      <a:pt x="18138" y="16832"/>
                      <a:pt x="18138" y="16832"/>
                    </a:cubicBezTo>
                    <a:cubicBezTo>
                      <a:pt x="21161" y="16832"/>
                      <a:pt x="21161" y="16832"/>
                      <a:pt x="21161" y="16832"/>
                    </a:cubicBezTo>
                    <a:cubicBezTo>
                      <a:pt x="21600" y="16832"/>
                      <a:pt x="21600" y="16832"/>
                      <a:pt x="21600" y="16443"/>
                    </a:cubicBezTo>
                    <a:cubicBezTo>
                      <a:pt x="21600" y="14692"/>
                      <a:pt x="21600" y="14692"/>
                      <a:pt x="21600" y="14692"/>
                    </a:cubicBezTo>
                    <a:cubicBezTo>
                      <a:pt x="8191" y="14692"/>
                      <a:pt x="8191" y="14692"/>
                      <a:pt x="8191" y="14692"/>
                    </a:cubicBezTo>
                    <a:cubicBezTo>
                      <a:pt x="6485" y="14692"/>
                      <a:pt x="6485" y="13816"/>
                      <a:pt x="7753" y="1381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5" name="千图PPT彼岸天：ID 8661124库_组合 4">
            <a:extLst>
              <a:ext uri="{FF2B5EF4-FFF2-40B4-BE49-F238E27FC236}">
                <a16:creationId xmlns:a16="http://schemas.microsoft.com/office/drawing/2014/main" id="{9B77328A-B8E2-4824-A41A-889C7C308CF0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579741" y="1553109"/>
            <a:ext cx="2587220" cy="782232"/>
            <a:chOff x="1579741" y="1924553"/>
            <a:chExt cx="2587220" cy="782232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AC2DEB8E-96FB-4AF7-8E5C-F5AB2DF34F07}"/>
                </a:ext>
              </a:extLst>
            </p:cNvPr>
            <p:cNvSpPr/>
            <p:nvPr/>
          </p:nvSpPr>
          <p:spPr>
            <a:xfrm>
              <a:off x="1579741" y="1924553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rgbClr val="FFFFFF"/>
                  </a:solidFill>
                </a:rPr>
                <a:t>输入标题文本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0C74BCF3-3331-4096-AB12-30A8B0034C65}"/>
                </a:ext>
              </a:extLst>
            </p:cNvPr>
            <p:cNvSpPr/>
            <p:nvPr/>
          </p:nvSpPr>
          <p:spPr>
            <a:xfrm>
              <a:off x="1579741" y="2170774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dirty="0">
                  <a:solidFill>
                    <a:srgbClr val="FFFFFF"/>
                  </a:solidFill>
                </a:rPr>
                <a:t>请替换文字内容复制你的内容到此</a:t>
              </a:r>
              <a:br>
                <a:rPr lang="zh-CN" altLang="en-US" sz="1100" dirty="0">
                  <a:solidFill>
                    <a:srgbClr val="FFFFFF"/>
                  </a:solidFill>
                </a:rPr>
              </a:br>
              <a:r>
                <a:rPr lang="zh-CN" altLang="en-US" sz="1100" dirty="0">
                  <a:solidFill>
                    <a:srgbClr val="FFFFFF"/>
                  </a:solidFill>
                </a:rPr>
                <a:t>千图网</a:t>
              </a:r>
              <a:r>
                <a:rPr lang="en-US" altLang="zh-CN" sz="1100" dirty="0">
                  <a:solidFill>
                    <a:srgbClr val="FFFFFF"/>
                  </a:solidFill>
                </a:rPr>
                <a:t>58PIC.COM</a:t>
              </a:r>
              <a:endParaRPr lang="zh-CN" altLang="en-US" sz="11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" name="千图PPT彼岸天：ID 8661124库_组合 5">
            <a:extLst>
              <a:ext uri="{FF2B5EF4-FFF2-40B4-BE49-F238E27FC236}">
                <a16:creationId xmlns:a16="http://schemas.microsoft.com/office/drawing/2014/main" id="{DB0D9A08-B04F-4768-A4E5-3F5B269C971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1579741" y="4522659"/>
            <a:ext cx="2587220" cy="782232"/>
            <a:chOff x="1579741" y="4151215"/>
            <a:chExt cx="2587220" cy="782232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0ADF5A78-2AE0-4F01-9631-5660401ED033}"/>
                </a:ext>
              </a:extLst>
            </p:cNvPr>
            <p:cNvSpPr/>
            <p:nvPr/>
          </p:nvSpPr>
          <p:spPr>
            <a:xfrm>
              <a:off x="1579741" y="4151215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rgbClr val="FFFFFF"/>
                  </a:solidFill>
                </a:rPr>
                <a:t>输入标题文本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8D326761-7EEA-4F69-A9C3-DAF558BEA779}"/>
                </a:ext>
              </a:extLst>
            </p:cNvPr>
            <p:cNvSpPr/>
            <p:nvPr/>
          </p:nvSpPr>
          <p:spPr>
            <a:xfrm>
              <a:off x="1579741" y="4397436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dirty="0">
                  <a:solidFill>
                    <a:srgbClr val="FFFFFF"/>
                  </a:solidFill>
                </a:rPr>
                <a:t>请替换文字内容复制你的内容到此</a:t>
              </a:r>
              <a:br>
                <a:rPr lang="zh-CN" altLang="en-US" sz="1100" dirty="0">
                  <a:solidFill>
                    <a:srgbClr val="FFFFFF"/>
                  </a:solidFill>
                </a:rPr>
              </a:br>
              <a:r>
                <a:rPr lang="zh-CN" altLang="en-US" sz="1100" dirty="0">
                  <a:solidFill>
                    <a:srgbClr val="FFFFFF"/>
                  </a:solidFill>
                </a:rPr>
                <a:t>千图网</a:t>
              </a:r>
              <a:r>
                <a:rPr lang="en-US" altLang="zh-CN" sz="1100" dirty="0">
                  <a:solidFill>
                    <a:srgbClr val="FFFFFF"/>
                  </a:solidFill>
                </a:rPr>
                <a:t>58PIC.COM</a:t>
              </a:r>
              <a:endParaRPr lang="zh-CN" altLang="en-US" sz="11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7" name="千图PPT彼岸天：ID 8661124库_组合 6">
            <a:extLst>
              <a:ext uri="{FF2B5EF4-FFF2-40B4-BE49-F238E27FC236}">
                <a16:creationId xmlns:a16="http://schemas.microsoft.com/office/drawing/2014/main" id="{7D010C1A-6283-464A-895D-4CC00E618F26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8025039" y="1558281"/>
            <a:ext cx="2587220" cy="782232"/>
            <a:chOff x="8025039" y="1924553"/>
            <a:chExt cx="2587220" cy="782232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D31BF8B-6BE8-4B5C-AA28-043BC6D7905C}"/>
                </a:ext>
              </a:extLst>
            </p:cNvPr>
            <p:cNvSpPr/>
            <p:nvPr/>
          </p:nvSpPr>
          <p:spPr>
            <a:xfrm>
              <a:off x="8025039" y="1924553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2"/>
                  </a:solidFill>
                </a:rPr>
                <a:t>输入标题文本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E606543E-FEAA-41B0-A0F1-4D207CBEA0B8}"/>
                </a:ext>
              </a:extLst>
            </p:cNvPr>
            <p:cNvSpPr/>
            <p:nvPr/>
          </p:nvSpPr>
          <p:spPr>
            <a:xfrm>
              <a:off x="8025039" y="2170774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请替换文字内容复制你的内容到此</a:t>
              </a:r>
              <a:b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千图网</a:t>
              </a:r>
              <a:r>
                <a:rPr lang="en-US" altLang="zh-CN" sz="1100" dirty="0">
                  <a:solidFill>
                    <a:schemeClr val="dk1">
                      <a:lumMod val="100000"/>
                    </a:schemeClr>
                  </a:solidFill>
                </a:rPr>
                <a:t>58PIC.COM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8" name="千图PPT彼岸天：ID 8661124库_组合 7">
            <a:extLst>
              <a:ext uri="{FF2B5EF4-FFF2-40B4-BE49-F238E27FC236}">
                <a16:creationId xmlns:a16="http://schemas.microsoft.com/office/drawing/2014/main" id="{05D2D464-18F6-48E1-8838-D3493959DC0A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8025039" y="4522659"/>
            <a:ext cx="2587220" cy="782232"/>
            <a:chOff x="8025039" y="4151215"/>
            <a:chExt cx="2587220" cy="782232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81129E5-952F-44C2-AA72-99E604FA88F2}"/>
                </a:ext>
              </a:extLst>
            </p:cNvPr>
            <p:cNvSpPr/>
            <p:nvPr/>
          </p:nvSpPr>
          <p:spPr>
            <a:xfrm>
              <a:off x="8025039" y="4151215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87EDEDCD-B361-4B26-B89A-001CDDF491F2}"/>
                </a:ext>
              </a:extLst>
            </p:cNvPr>
            <p:cNvSpPr/>
            <p:nvPr/>
          </p:nvSpPr>
          <p:spPr>
            <a:xfrm>
              <a:off x="8025039" y="4397436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请替换文字内容复制你的内容到此</a:t>
              </a:r>
              <a:b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sz="1100" dirty="0">
                  <a:solidFill>
                    <a:schemeClr val="dk1">
                      <a:lumMod val="100000"/>
                    </a:schemeClr>
                  </a:solidFill>
                </a:rPr>
                <a:t>千图网</a:t>
              </a:r>
              <a:r>
                <a:rPr lang="en-US" altLang="zh-CN" sz="1100" dirty="0">
                  <a:solidFill>
                    <a:schemeClr val="dk1">
                      <a:lumMod val="100000"/>
                    </a:schemeClr>
                  </a:solidFill>
                </a:rPr>
                <a:t>58PIC.COM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654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2F0E9514-2563-4E16-8AB1-CA48901688F3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140726" y="1509502"/>
            <a:ext cx="5901998" cy="3900236"/>
            <a:chOff x="3140726" y="1509502"/>
            <a:chExt cx="5901998" cy="3900236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AE4BD24E-6566-4B70-9722-34BF59C1CBBA}"/>
                </a:ext>
              </a:extLst>
            </p:cNvPr>
            <p:cNvSpPr/>
            <p:nvPr/>
          </p:nvSpPr>
          <p:spPr>
            <a:xfrm>
              <a:off x="3741199" y="1863548"/>
              <a:ext cx="4607792" cy="9510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7599" y="0"/>
                  </a:lnTo>
                  <a:lnTo>
                    <a:pt x="3987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wrap="none" lIns="432000" tIns="0" rIns="0" bIns="0" anchor="ctr" anchorCtr="1">
              <a:normAutofit/>
            </a:bodyPr>
            <a:lstStyle/>
            <a:p>
              <a:pPr lvl="0" algn="ctr">
                <a:defRPr sz="1800"/>
              </a:pPr>
              <a:r>
                <a:rPr lang="zh-CN" altLang="en-US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1E46D5C9-B242-4EE1-AEDB-F8A2E6B84A84}"/>
                </a:ext>
              </a:extLst>
            </p:cNvPr>
            <p:cNvSpPr/>
            <p:nvPr/>
          </p:nvSpPr>
          <p:spPr>
            <a:xfrm>
              <a:off x="3516537" y="2806463"/>
              <a:ext cx="1413196" cy="236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63" h="21600" extrusionOk="0">
                  <a:moveTo>
                    <a:pt x="19763" y="0"/>
                  </a:moveTo>
                  <a:lnTo>
                    <a:pt x="19763" y="21600"/>
                  </a:lnTo>
                  <a:cubicBezTo>
                    <a:pt x="19763" y="21600"/>
                    <a:pt x="4984" y="9817"/>
                    <a:pt x="1869" y="7200"/>
                  </a:cubicBezTo>
                  <a:cubicBezTo>
                    <a:pt x="-1837" y="3963"/>
                    <a:pt x="690" y="2059"/>
                    <a:pt x="3244" y="23"/>
                  </a:cubicBezTo>
                  <a:lnTo>
                    <a:pt x="19763" y="0"/>
                  </a:ln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wrap="none" lIns="0" tIns="288000" rIns="0" bIns="0" anchor="t" anchorCtr="1">
              <a:normAutofit/>
            </a:bodyPr>
            <a:lstStyle/>
            <a:p>
              <a:pPr lvl="0" algn="ctr">
                <a:defRPr sz="1800"/>
              </a:pPr>
              <a:r>
                <a:rPr lang="zh-CN" altLang="en-US" sz="1400" b="1">
                  <a:solidFill>
                    <a:schemeClr val="bg1"/>
                  </a:solidFill>
                </a:rPr>
                <a:t>标题文本</a:t>
              </a:r>
              <a:br>
                <a:rPr lang="zh-CN" altLang="en-US" sz="1400" b="1">
                  <a:solidFill>
                    <a:schemeClr val="bg1"/>
                  </a:solidFill>
                </a:rPr>
              </a:br>
              <a:r>
                <a:rPr lang="zh-CN" altLang="en-US" sz="1400" b="1">
                  <a:solidFill>
                    <a:schemeClr val="bg1"/>
                  </a:solidFill>
                </a:rPr>
                <a:t>预设</a:t>
              </a: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3A6D6FC-1AE7-4313-B567-83CB1509B60C}"/>
                </a:ext>
              </a:extLst>
            </p:cNvPr>
            <p:cNvSpPr/>
            <p:nvPr/>
          </p:nvSpPr>
          <p:spPr>
            <a:xfrm>
              <a:off x="4922363" y="4061209"/>
              <a:ext cx="2250648" cy="13485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3" y="17914"/>
                  </a:moveTo>
                  <a:cubicBezTo>
                    <a:pt x="1137" y="20312"/>
                    <a:pt x="2092" y="21600"/>
                    <a:pt x="4724" y="21600"/>
                  </a:cubicBezTo>
                  <a:lnTo>
                    <a:pt x="17769" y="21600"/>
                  </a:lnTo>
                  <a:cubicBezTo>
                    <a:pt x="19787" y="21600"/>
                    <a:pt x="20772" y="19690"/>
                    <a:pt x="21600" y="17929"/>
                  </a:cubicBezTo>
                  <a:lnTo>
                    <a:pt x="21600" y="0"/>
                  </a:lnTo>
                  <a:lnTo>
                    <a:pt x="0" y="0"/>
                  </a:lnTo>
                  <a:lnTo>
                    <a:pt x="33" y="17914"/>
                  </a:ln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wrap="none" lIns="0" tIns="0" rIns="0" bIns="360000" anchor="b" anchorCtr="1">
              <a:normAutofit/>
            </a:bodyPr>
            <a:lstStyle/>
            <a:p>
              <a:pPr lvl="0" algn="ctr">
                <a:defRPr sz="1800"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5CD05DC-63D3-465E-A309-AFB754E81C01}"/>
                </a:ext>
              </a:extLst>
            </p:cNvPr>
            <p:cNvSpPr/>
            <p:nvPr/>
          </p:nvSpPr>
          <p:spPr>
            <a:xfrm>
              <a:off x="7172951" y="2805812"/>
              <a:ext cx="1398667" cy="2363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63" h="21600" extrusionOk="0">
                  <a:moveTo>
                    <a:pt x="0" y="0"/>
                  </a:moveTo>
                  <a:lnTo>
                    <a:pt x="0" y="21600"/>
                  </a:lnTo>
                  <a:cubicBezTo>
                    <a:pt x="0" y="21600"/>
                    <a:pt x="14779" y="9817"/>
                    <a:pt x="17894" y="7200"/>
                  </a:cubicBezTo>
                  <a:cubicBezTo>
                    <a:pt x="21600" y="3963"/>
                    <a:pt x="19073" y="2059"/>
                    <a:pt x="16519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wrap="none" lIns="0" tIns="288000" rIns="0" bIns="0" anchor="t" anchorCtr="1">
              <a:normAutofit/>
            </a:bodyPr>
            <a:lstStyle/>
            <a:p>
              <a:pPr lvl="0" algn="ctr">
                <a:defRPr sz="1800"/>
              </a:pPr>
              <a:r>
                <a:rPr lang="zh-CN" altLang="en-US" sz="1400" b="1">
                  <a:solidFill>
                    <a:schemeClr val="bg1"/>
                  </a:solidFill>
                </a:rPr>
                <a:t>标题文本</a:t>
              </a:r>
              <a:br>
                <a:rPr lang="zh-CN" altLang="en-US" sz="1400" b="1">
                  <a:solidFill>
                    <a:schemeClr val="bg1"/>
                  </a:solidFill>
                </a:rPr>
              </a:br>
              <a:r>
                <a:rPr lang="zh-CN" altLang="en-US" sz="1400" b="1">
                  <a:solidFill>
                    <a:schemeClr val="bg1"/>
                  </a:solidFill>
                </a:rPr>
                <a:t>预设</a:t>
              </a:r>
            </a:p>
          </p:txBody>
        </p:sp>
        <p:sp>
          <p:nvSpPr>
            <p:cNvPr id="8" name="Freeform: Shape 8">
              <a:extLst>
                <a:ext uri="{FF2B5EF4-FFF2-40B4-BE49-F238E27FC236}">
                  <a16:creationId xmlns:a16="http://schemas.microsoft.com/office/drawing/2014/main" id="{552AE26F-81FD-492A-895B-98B4F3953736}"/>
                </a:ext>
              </a:extLst>
            </p:cNvPr>
            <p:cNvSpPr/>
            <p:nvPr/>
          </p:nvSpPr>
          <p:spPr>
            <a:xfrm>
              <a:off x="4865638" y="1509502"/>
              <a:ext cx="751512" cy="751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10">
              <a:extLst>
                <a:ext uri="{FF2B5EF4-FFF2-40B4-BE49-F238E27FC236}">
                  <a16:creationId xmlns:a16="http://schemas.microsoft.com/office/drawing/2014/main" id="{710674E0-EE7F-4C2A-93EB-281ABA2409FF}"/>
                </a:ext>
              </a:extLst>
            </p:cNvPr>
            <p:cNvSpPr/>
            <p:nvPr/>
          </p:nvSpPr>
          <p:spPr>
            <a:xfrm>
              <a:off x="3664396" y="3714135"/>
              <a:ext cx="880677" cy="8806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25400">
              <a:solidFill>
                <a:srgbClr val="000000">
                  <a:alpha val="0"/>
                </a:srgbClr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Freeform: Shape 12">
              <a:extLst>
                <a:ext uri="{FF2B5EF4-FFF2-40B4-BE49-F238E27FC236}">
                  <a16:creationId xmlns:a16="http://schemas.microsoft.com/office/drawing/2014/main" id="{075EE48E-752D-47AB-A9C0-7D96486E78C9}"/>
                </a:ext>
              </a:extLst>
            </p:cNvPr>
            <p:cNvSpPr/>
            <p:nvPr/>
          </p:nvSpPr>
          <p:spPr>
            <a:xfrm>
              <a:off x="5613681" y="3697783"/>
              <a:ext cx="880677" cy="8806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bg1"/>
            </a:solidFill>
            <a:ln w="25400">
              <a:solidFill>
                <a:srgbClr val="000000">
                  <a:alpha val="0"/>
                </a:srgbClr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Freeform: Shape 14">
              <a:extLst>
                <a:ext uri="{FF2B5EF4-FFF2-40B4-BE49-F238E27FC236}">
                  <a16:creationId xmlns:a16="http://schemas.microsoft.com/office/drawing/2014/main" id="{44E8FCF2-B0EF-4B8C-9ECA-F1C5BAC3D8AC}"/>
                </a:ext>
              </a:extLst>
            </p:cNvPr>
            <p:cNvSpPr/>
            <p:nvPr/>
          </p:nvSpPr>
          <p:spPr>
            <a:xfrm>
              <a:off x="7463101" y="3791723"/>
              <a:ext cx="880676" cy="880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rgbClr val="FFFFFF"/>
            </a:solidFill>
            <a:ln w="25400">
              <a:solidFill>
                <a:srgbClr val="000000">
                  <a:alpha val="0"/>
                </a:srgbClr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Rectangle 16">
              <a:extLst>
                <a:ext uri="{FF2B5EF4-FFF2-40B4-BE49-F238E27FC236}">
                  <a16:creationId xmlns:a16="http://schemas.microsoft.com/office/drawing/2014/main" id="{E6BAF3BA-E7A4-47DC-8D7E-F866AFCD93B6}"/>
                </a:ext>
              </a:extLst>
            </p:cNvPr>
            <p:cNvSpPr/>
            <p:nvPr/>
          </p:nvSpPr>
          <p:spPr>
            <a:xfrm>
              <a:off x="5997807" y="2171170"/>
              <a:ext cx="1021139" cy="2828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B191CBF9-228F-4723-B098-14D6466F3518}"/>
                </a:ext>
              </a:extLst>
            </p:cNvPr>
            <p:cNvSpPr/>
            <p:nvPr/>
          </p:nvSpPr>
          <p:spPr>
            <a:xfrm>
              <a:off x="3430816" y="3163290"/>
              <a:ext cx="928932" cy="2828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Rectangle 40">
              <a:extLst>
                <a:ext uri="{FF2B5EF4-FFF2-40B4-BE49-F238E27FC236}">
                  <a16:creationId xmlns:a16="http://schemas.microsoft.com/office/drawing/2014/main" id="{78318FA5-5B1D-41F3-98EA-4EBF58158855}"/>
                </a:ext>
              </a:extLst>
            </p:cNvPr>
            <p:cNvSpPr/>
            <p:nvPr/>
          </p:nvSpPr>
          <p:spPr>
            <a:xfrm>
              <a:off x="7356792" y="3296495"/>
              <a:ext cx="1021139" cy="2828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Rectangle 41">
              <a:extLst>
                <a:ext uri="{FF2B5EF4-FFF2-40B4-BE49-F238E27FC236}">
                  <a16:creationId xmlns:a16="http://schemas.microsoft.com/office/drawing/2014/main" id="{B4A60DC2-A694-4115-B44E-FF1847CB8AD8}"/>
                </a:ext>
              </a:extLst>
            </p:cNvPr>
            <p:cNvSpPr/>
            <p:nvPr/>
          </p:nvSpPr>
          <p:spPr>
            <a:xfrm>
              <a:off x="5418393" y="4729935"/>
              <a:ext cx="1261915" cy="28283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42">
              <a:extLst>
                <a:ext uri="{FF2B5EF4-FFF2-40B4-BE49-F238E27FC236}">
                  <a16:creationId xmlns:a16="http://schemas.microsoft.com/office/drawing/2014/main" id="{726B818C-D6B5-4A45-AA42-00F1225041DE}"/>
                </a:ext>
              </a:extLst>
            </p:cNvPr>
            <p:cNvSpPr/>
            <p:nvPr/>
          </p:nvSpPr>
          <p:spPr>
            <a:xfrm>
              <a:off x="3346713" y="2169204"/>
              <a:ext cx="1444309" cy="209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ln w="12700">
              <a:solidFill>
                <a:srgbClr val="77818B"/>
              </a:solidFill>
              <a:custDash>
                <a:ds d="200000" sp="200000"/>
              </a:custDash>
              <a:miter lim="400000"/>
              <a:headEnd type="oval"/>
              <a:tailEnd type="arrow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43">
              <a:extLst>
                <a:ext uri="{FF2B5EF4-FFF2-40B4-BE49-F238E27FC236}">
                  <a16:creationId xmlns:a16="http://schemas.microsoft.com/office/drawing/2014/main" id="{42903E93-63DD-4253-BE8D-3538163D2D4C}"/>
                </a:ext>
              </a:extLst>
            </p:cNvPr>
            <p:cNvSpPr/>
            <p:nvPr/>
          </p:nvSpPr>
          <p:spPr>
            <a:xfrm>
              <a:off x="3140726" y="3321342"/>
              <a:ext cx="580423" cy="809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</a:path>
              </a:pathLst>
            </a:custGeom>
            <a:ln w="12700">
              <a:solidFill>
                <a:srgbClr val="9DA7B0"/>
              </a:solidFill>
              <a:custDash>
                <a:ds d="200000" sp="200000"/>
              </a:custDash>
              <a:miter lim="400000"/>
              <a:headEnd type="oval"/>
              <a:tailEnd type="arrow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Straight Connector 44">
              <a:extLst>
                <a:ext uri="{FF2B5EF4-FFF2-40B4-BE49-F238E27FC236}">
                  <a16:creationId xmlns:a16="http://schemas.microsoft.com/office/drawing/2014/main" id="{5BB4D790-52BB-4376-84D6-D33480568E44}"/>
                </a:ext>
              </a:extLst>
            </p:cNvPr>
            <p:cNvSpPr/>
            <p:nvPr/>
          </p:nvSpPr>
          <p:spPr>
            <a:xfrm flipV="1">
              <a:off x="8372192" y="3243158"/>
              <a:ext cx="670532" cy="4790"/>
            </a:xfrm>
            <a:prstGeom prst="line">
              <a:avLst/>
            </a:prstGeom>
            <a:ln w="12700">
              <a:solidFill>
                <a:srgbClr val="525E68"/>
              </a:solidFill>
              <a:custDash>
                <a:ds d="200000" sp="200000"/>
              </a:custDash>
              <a:miter lim="400000"/>
              <a:headEnd type="oval"/>
              <a:tailEnd type="arrow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Freeform: Shape 45">
              <a:extLst>
                <a:ext uri="{FF2B5EF4-FFF2-40B4-BE49-F238E27FC236}">
                  <a16:creationId xmlns:a16="http://schemas.microsoft.com/office/drawing/2014/main" id="{BDB62004-EB69-4C03-8135-BEC5EB83C536}"/>
                </a:ext>
              </a:extLst>
            </p:cNvPr>
            <p:cNvSpPr/>
            <p:nvPr/>
          </p:nvSpPr>
          <p:spPr>
            <a:xfrm>
              <a:off x="6661172" y="4606301"/>
              <a:ext cx="2254202" cy="452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ln w="12700">
              <a:solidFill>
                <a:srgbClr val="525E68"/>
              </a:solidFill>
              <a:custDash>
                <a:ds d="200000" sp="200000"/>
              </a:custDash>
              <a:miter lim="400000"/>
              <a:headEnd type="oval"/>
              <a:tailEnd type="arrow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Freeform: Shape 47">
              <a:extLst>
                <a:ext uri="{FF2B5EF4-FFF2-40B4-BE49-F238E27FC236}">
                  <a16:creationId xmlns:a16="http://schemas.microsoft.com/office/drawing/2014/main" id="{DAF965C8-E8A0-4E5B-BAC4-408CD7732EE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909080" y="3867504"/>
              <a:ext cx="454274" cy="454274"/>
            </a:xfrm>
            <a:custGeom>
              <a:avLst/>
              <a:gdLst>
                <a:gd name="T0" fmla="*/ 347 w 376"/>
                <a:gd name="T1" fmla="*/ 284 h 376"/>
                <a:gd name="T2" fmla="*/ 347 w 376"/>
                <a:gd name="T3" fmla="*/ 238 h 376"/>
                <a:gd name="T4" fmla="*/ 278 w 376"/>
                <a:gd name="T5" fmla="*/ 169 h 376"/>
                <a:gd name="T6" fmla="*/ 238 w 376"/>
                <a:gd name="T7" fmla="*/ 169 h 376"/>
                <a:gd name="T8" fmla="*/ 207 w 376"/>
                <a:gd name="T9" fmla="*/ 148 h 376"/>
                <a:gd name="T10" fmla="*/ 207 w 376"/>
                <a:gd name="T11" fmla="*/ 92 h 376"/>
                <a:gd name="T12" fmla="*/ 236 w 376"/>
                <a:gd name="T13" fmla="*/ 48 h 376"/>
                <a:gd name="T14" fmla="*/ 188 w 376"/>
                <a:gd name="T15" fmla="*/ 0 h 376"/>
                <a:gd name="T16" fmla="*/ 140 w 376"/>
                <a:gd name="T17" fmla="*/ 48 h 376"/>
                <a:gd name="T18" fmla="*/ 169 w 376"/>
                <a:gd name="T19" fmla="*/ 92 h 376"/>
                <a:gd name="T20" fmla="*/ 169 w 376"/>
                <a:gd name="T21" fmla="*/ 148 h 376"/>
                <a:gd name="T22" fmla="*/ 138 w 376"/>
                <a:gd name="T23" fmla="*/ 169 h 376"/>
                <a:gd name="T24" fmla="*/ 98 w 376"/>
                <a:gd name="T25" fmla="*/ 169 h 376"/>
                <a:gd name="T26" fmla="*/ 29 w 376"/>
                <a:gd name="T27" fmla="*/ 238 h 376"/>
                <a:gd name="T28" fmla="*/ 29 w 376"/>
                <a:gd name="T29" fmla="*/ 284 h 376"/>
                <a:gd name="T30" fmla="*/ 0 w 376"/>
                <a:gd name="T31" fmla="*/ 328 h 376"/>
                <a:gd name="T32" fmla="*/ 48 w 376"/>
                <a:gd name="T33" fmla="*/ 376 h 376"/>
                <a:gd name="T34" fmla="*/ 96 w 376"/>
                <a:gd name="T35" fmla="*/ 328 h 376"/>
                <a:gd name="T36" fmla="*/ 67 w 376"/>
                <a:gd name="T37" fmla="*/ 284 h 376"/>
                <a:gd name="T38" fmla="*/ 67 w 376"/>
                <a:gd name="T39" fmla="*/ 238 h 376"/>
                <a:gd name="T40" fmla="*/ 98 w 376"/>
                <a:gd name="T41" fmla="*/ 207 h 376"/>
                <a:gd name="T42" fmla="*/ 138 w 376"/>
                <a:gd name="T43" fmla="*/ 207 h 376"/>
                <a:gd name="T44" fmla="*/ 169 w 376"/>
                <a:gd name="T45" fmla="*/ 202 h 376"/>
                <a:gd name="T46" fmla="*/ 169 w 376"/>
                <a:gd name="T47" fmla="*/ 284 h 376"/>
                <a:gd name="T48" fmla="*/ 140 w 376"/>
                <a:gd name="T49" fmla="*/ 328 h 376"/>
                <a:gd name="T50" fmla="*/ 188 w 376"/>
                <a:gd name="T51" fmla="*/ 376 h 376"/>
                <a:gd name="T52" fmla="*/ 236 w 376"/>
                <a:gd name="T53" fmla="*/ 328 h 376"/>
                <a:gd name="T54" fmla="*/ 207 w 376"/>
                <a:gd name="T55" fmla="*/ 284 h 376"/>
                <a:gd name="T56" fmla="*/ 207 w 376"/>
                <a:gd name="T57" fmla="*/ 202 h 376"/>
                <a:gd name="T58" fmla="*/ 238 w 376"/>
                <a:gd name="T59" fmla="*/ 207 h 376"/>
                <a:gd name="T60" fmla="*/ 278 w 376"/>
                <a:gd name="T61" fmla="*/ 207 h 376"/>
                <a:gd name="T62" fmla="*/ 309 w 376"/>
                <a:gd name="T63" fmla="*/ 238 h 376"/>
                <a:gd name="T64" fmla="*/ 309 w 376"/>
                <a:gd name="T65" fmla="*/ 284 h 376"/>
                <a:gd name="T66" fmla="*/ 280 w 376"/>
                <a:gd name="T67" fmla="*/ 328 h 376"/>
                <a:gd name="T68" fmla="*/ 328 w 376"/>
                <a:gd name="T69" fmla="*/ 376 h 376"/>
                <a:gd name="T70" fmla="*/ 376 w 376"/>
                <a:gd name="T71" fmla="*/ 328 h 376"/>
                <a:gd name="T72" fmla="*/ 347 w 376"/>
                <a:gd name="T73" fmla="*/ 284 h 376"/>
                <a:gd name="T74" fmla="*/ 75 w 376"/>
                <a:gd name="T75" fmla="*/ 328 h 376"/>
                <a:gd name="T76" fmla="*/ 48 w 376"/>
                <a:gd name="T77" fmla="*/ 356 h 376"/>
                <a:gd name="T78" fmla="*/ 20 w 376"/>
                <a:gd name="T79" fmla="*/ 328 h 376"/>
                <a:gd name="T80" fmla="*/ 48 w 376"/>
                <a:gd name="T81" fmla="*/ 300 h 376"/>
                <a:gd name="T82" fmla="*/ 75 w 376"/>
                <a:gd name="T83" fmla="*/ 328 h 376"/>
                <a:gd name="T84" fmla="*/ 160 w 376"/>
                <a:gd name="T85" fmla="*/ 48 h 376"/>
                <a:gd name="T86" fmla="*/ 188 w 376"/>
                <a:gd name="T87" fmla="*/ 20 h 376"/>
                <a:gd name="T88" fmla="*/ 215 w 376"/>
                <a:gd name="T89" fmla="*/ 48 h 376"/>
                <a:gd name="T90" fmla="*/ 188 w 376"/>
                <a:gd name="T91" fmla="*/ 76 h 376"/>
                <a:gd name="T92" fmla="*/ 160 w 376"/>
                <a:gd name="T93" fmla="*/ 48 h 376"/>
                <a:gd name="T94" fmla="*/ 215 w 376"/>
                <a:gd name="T95" fmla="*/ 328 h 376"/>
                <a:gd name="T96" fmla="*/ 188 w 376"/>
                <a:gd name="T97" fmla="*/ 356 h 376"/>
                <a:gd name="T98" fmla="*/ 160 w 376"/>
                <a:gd name="T99" fmla="*/ 328 h 376"/>
                <a:gd name="T100" fmla="*/ 188 w 376"/>
                <a:gd name="T101" fmla="*/ 300 h 376"/>
                <a:gd name="T102" fmla="*/ 215 w 376"/>
                <a:gd name="T103" fmla="*/ 328 h 376"/>
                <a:gd name="T104" fmla="*/ 328 w 376"/>
                <a:gd name="T105" fmla="*/ 356 h 376"/>
                <a:gd name="T106" fmla="*/ 300 w 376"/>
                <a:gd name="T107" fmla="*/ 328 h 376"/>
                <a:gd name="T108" fmla="*/ 328 w 376"/>
                <a:gd name="T109" fmla="*/ 300 h 376"/>
                <a:gd name="T110" fmla="*/ 355 w 376"/>
                <a:gd name="T111" fmla="*/ 328 h 376"/>
                <a:gd name="T112" fmla="*/ 328 w 376"/>
                <a:gd name="T113" fmla="*/ 35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6" h="376">
                  <a:moveTo>
                    <a:pt x="347" y="284"/>
                  </a:moveTo>
                  <a:cubicBezTo>
                    <a:pt x="347" y="238"/>
                    <a:pt x="347" y="238"/>
                    <a:pt x="347" y="238"/>
                  </a:cubicBezTo>
                  <a:cubicBezTo>
                    <a:pt x="347" y="210"/>
                    <a:pt x="328" y="169"/>
                    <a:pt x="278" y="169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10" y="169"/>
                    <a:pt x="207" y="155"/>
                    <a:pt x="207" y="148"/>
                  </a:cubicBezTo>
                  <a:cubicBezTo>
                    <a:pt x="207" y="92"/>
                    <a:pt x="207" y="92"/>
                    <a:pt x="207" y="92"/>
                  </a:cubicBezTo>
                  <a:cubicBezTo>
                    <a:pt x="224" y="85"/>
                    <a:pt x="236" y="68"/>
                    <a:pt x="236" y="48"/>
                  </a:cubicBezTo>
                  <a:cubicBezTo>
                    <a:pt x="236" y="21"/>
                    <a:pt x="214" y="0"/>
                    <a:pt x="188" y="0"/>
                  </a:cubicBezTo>
                  <a:cubicBezTo>
                    <a:pt x="161" y="0"/>
                    <a:pt x="140" y="21"/>
                    <a:pt x="140" y="48"/>
                  </a:cubicBezTo>
                  <a:cubicBezTo>
                    <a:pt x="140" y="68"/>
                    <a:pt x="152" y="85"/>
                    <a:pt x="169" y="92"/>
                  </a:cubicBezTo>
                  <a:cubicBezTo>
                    <a:pt x="169" y="148"/>
                    <a:pt x="169" y="148"/>
                    <a:pt x="169" y="148"/>
                  </a:cubicBezTo>
                  <a:cubicBezTo>
                    <a:pt x="169" y="153"/>
                    <a:pt x="167" y="169"/>
                    <a:pt x="138" y="169"/>
                  </a:cubicBezTo>
                  <a:cubicBezTo>
                    <a:pt x="98" y="169"/>
                    <a:pt x="98" y="169"/>
                    <a:pt x="98" y="169"/>
                  </a:cubicBezTo>
                  <a:cubicBezTo>
                    <a:pt x="47" y="169"/>
                    <a:pt x="29" y="210"/>
                    <a:pt x="29" y="238"/>
                  </a:cubicBezTo>
                  <a:cubicBezTo>
                    <a:pt x="29" y="284"/>
                    <a:pt x="29" y="284"/>
                    <a:pt x="29" y="284"/>
                  </a:cubicBezTo>
                  <a:cubicBezTo>
                    <a:pt x="12" y="291"/>
                    <a:pt x="0" y="308"/>
                    <a:pt x="0" y="328"/>
                  </a:cubicBezTo>
                  <a:cubicBezTo>
                    <a:pt x="0" y="354"/>
                    <a:pt x="21" y="376"/>
                    <a:pt x="48" y="376"/>
                  </a:cubicBezTo>
                  <a:cubicBezTo>
                    <a:pt x="74" y="376"/>
                    <a:pt x="96" y="354"/>
                    <a:pt x="96" y="328"/>
                  </a:cubicBezTo>
                  <a:cubicBezTo>
                    <a:pt x="96" y="308"/>
                    <a:pt x="84" y="291"/>
                    <a:pt x="67" y="284"/>
                  </a:cubicBezTo>
                  <a:cubicBezTo>
                    <a:pt x="67" y="238"/>
                    <a:pt x="67" y="238"/>
                    <a:pt x="67" y="238"/>
                  </a:cubicBezTo>
                  <a:cubicBezTo>
                    <a:pt x="67" y="233"/>
                    <a:pt x="68" y="207"/>
                    <a:pt x="98" y="207"/>
                  </a:cubicBezTo>
                  <a:cubicBezTo>
                    <a:pt x="138" y="207"/>
                    <a:pt x="138" y="207"/>
                    <a:pt x="138" y="207"/>
                  </a:cubicBezTo>
                  <a:cubicBezTo>
                    <a:pt x="150" y="207"/>
                    <a:pt x="160" y="205"/>
                    <a:pt x="169" y="202"/>
                  </a:cubicBezTo>
                  <a:cubicBezTo>
                    <a:pt x="169" y="284"/>
                    <a:pt x="169" y="284"/>
                    <a:pt x="169" y="284"/>
                  </a:cubicBezTo>
                  <a:cubicBezTo>
                    <a:pt x="152" y="291"/>
                    <a:pt x="140" y="308"/>
                    <a:pt x="140" y="328"/>
                  </a:cubicBezTo>
                  <a:cubicBezTo>
                    <a:pt x="140" y="354"/>
                    <a:pt x="161" y="376"/>
                    <a:pt x="188" y="376"/>
                  </a:cubicBezTo>
                  <a:cubicBezTo>
                    <a:pt x="214" y="376"/>
                    <a:pt x="236" y="354"/>
                    <a:pt x="236" y="328"/>
                  </a:cubicBezTo>
                  <a:cubicBezTo>
                    <a:pt x="236" y="308"/>
                    <a:pt x="224" y="291"/>
                    <a:pt x="207" y="284"/>
                  </a:cubicBezTo>
                  <a:cubicBezTo>
                    <a:pt x="207" y="202"/>
                    <a:pt x="207" y="202"/>
                    <a:pt x="207" y="202"/>
                  </a:cubicBezTo>
                  <a:cubicBezTo>
                    <a:pt x="215" y="205"/>
                    <a:pt x="226" y="207"/>
                    <a:pt x="238" y="207"/>
                  </a:cubicBezTo>
                  <a:cubicBezTo>
                    <a:pt x="278" y="207"/>
                    <a:pt x="278" y="207"/>
                    <a:pt x="278" y="207"/>
                  </a:cubicBezTo>
                  <a:cubicBezTo>
                    <a:pt x="306" y="207"/>
                    <a:pt x="309" y="231"/>
                    <a:pt x="309" y="238"/>
                  </a:cubicBezTo>
                  <a:cubicBezTo>
                    <a:pt x="309" y="284"/>
                    <a:pt x="309" y="284"/>
                    <a:pt x="309" y="284"/>
                  </a:cubicBezTo>
                  <a:cubicBezTo>
                    <a:pt x="292" y="291"/>
                    <a:pt x="280" y="308"/>
                    <a:pt x="280" y="328"/>
                  </a:cubicBezTo>
                  <a:cubicBezTo>
                    <a:pt x="280" y="354"/>
                    <a:pt x="301" y="376"/>
                    <a:pt x="328" y="376"/>
                  </a:cubicBezTo>
                  <a:cubicBezTo>
                    <a:pt x="354" y="376"/>
                    <a:pt x="376" y="354"/>
                    <a:pt x="376" y="328"/>
                  </a:cubicBezTo>
                  <a:cubicBezTo>
                    <a:pt x="376" y="308"/>
                    <a:pt x="364" y="291"/>
                    <a:pt x="347" y="284"/>
                  </a:cubicBezTo>
                  <a:close/>
                  <a:moveTo>
                    <a:pt x="75" y="328"/>
                  </a:moveTo>
                  <a:cubicBezTo>
                    <a:pt x="75" y="343"/>
                    <a:pt x="63" y="356"/>
                    <a:pt x="48" y="356"/>
                  </a:cubicBezTo>
                  <a:cubicBezTo>
                    <a:pt x="32" y="356"/>
                    <a:pt x="20" y="343"/>
                    <a:pt x="20" y="328"/>
                  </a:cubicBezTo>
                  <a:cubicBezTo>
                    <a:pt x="20" y="313"/>
                    <a:pt x="32" y="300"/>
                    <a:pt x="48" y="300"/>
                  </a:cubicBezTo>
                  <a:cubicBezTo>
                    <a:pt x="63" y="300"/>
                    <a:pt x="75" y="313"/>
                    <a:pt x="75" y="328"/>
                  </a:cubicBezTo>
                  <a:close/>
                  <a:moveTo>
                    <a:pt x="160" y="48"/>
                  </a:moveTo>
                  <a:cubicBezTo>
                    <a:pt x="160" y="33"/>
                    <a:pt x="172" y="20"/>
                    <a:pt x="188" y="20"/>
                  </a:cubicBezTo>
                  <a:cubicBezTo>
                    <a:pt x="203" y="20"/>
                    <a:pt x="215" y="33"/>
                    <a:pt x="215" y="48"/>
                  </a:cubicBezTo>
                  <a:cubicBezTo>
                    <a:pt x="215" y="63"/>
                    <a:pt x="203" y="76"/>
                    <a:pt x="188" y="76"/>
                  </a:cubicBezTo>
                  <a:cubicBezTo>
                    <a:pt x="172" y="76"/>
                    <a:pt x="160" y="63"/>
                    <a:pt x="160" y="48"/>
                  </a:cubicBezTo>
                  <a:close/>
                  <a:moveTo>
                    <a:pt x="215" y="328"/>
                  </a:moveTo>
                  <a:cubicBezTo>
                    <a:pt x="215" y="343"/>
                    <a:pt x="203" y="356"/>
                    <a:pt x="188" y="356"/>
                  </a:cubicBezTo>
                  <a:cubicBezTo>
                    <a:pt x="172" y="356"/>
                    <a:pt x="160" y="343"/>
                    <a:pt x="160" y="328"/>
                  </a:cubicBezTo>
                  <a:cubicBezTo>
                    <a:pt x="160" y="313"/>
                    <a:pt x="172" y="300"/>
                    <a:pt x="188" y="300"/>
                  </a:cubicBezTo>
                  <a:cubicBezTo>
                    <a:pt x="203" y="300"/>
                    <a:pt x="215" y="313"/>
                    <a:pt x="215" y="328"/>
                  </a:cubicBezTo>
                  <a:close/>
                  <a:moveTo>
                    <a:pt x="328" y="356"/>
                  </a:moveTo>
                  <a:cubicBezTo>
                    <a:pt x="312" y="356"/>
                    <a:pt x="300" y="343"/>
                    <a:pt x="300" y="328"/>
                  </a:cubicBezTo>
                  <a:cubicBezTo>
                    <a:pt x="300" y="313"/>
                    <a:pt x="312" y="300"/>
                    <a:pt x="328" y="300"/>
                  </a:cubicBezTo>
                  <a:cubicBezTo>
                    <a:pt x="343" y="300"/>
                    <a:pt x="355" y="313"/>
                    <a:pt x="355" y="328"/>
                  </a:cubicBezTo>
                  <a:cubicBezTo>
                    <a:pt x="355" y="343"/>
                    <a:pt x="343" y="356"/>
                    <a:pt x="328" y="3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Freeform: Shape 48">
              <a:extLst>
                <a:ext uri="{FF2B5EF4-FFF2-40B4-BE49-F238E27FC236}">
                  <a16:creationId xmlns:a16="http://schemas.microsoft.com/office/drawing/2014/main" id="{EDC59182-4299-4D37-9FD5-1BEE9407416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994250" y="1638508"/>
              <a:ext cx="497926" cy="397919"/>
            </a:xfrm>
            <a:custGeom>
              <a:avLst/>
              <a:gdLst>
                <a:gd name="T0" fmla="*/ 200 w 400"/>
                <a:gd name="T1" fmla="*/ 120 h 320"/>
                <a:gd name="T2" fmla="*/ 140 w 400"/>
                <a:gd name="T3" fmla="*/ 180 h 320"/>
                <a:gd name="T4" fmla="*/ 200 w 400"/>
                <a:gd name="T5" fmla="*/ 240 h 320"/>
                <a:gd name="T6" fmla="*/ 260 w 400"/>
                <a:gd name="T7" fmla="*/ 180 h 320"/>
                <a:gd name="T8" fmla="*/ 200 w 400"/>
                <a:gd name="T9" fmla="*/ 120 h 320"/>
                <a:gd name="T10" fmla="*/ 360 w 400"/>
                <a:gd name="T11" fmla="*/ 60 h 320"/>
                <a:gd name="T12" fmla="*/ 312 w 400"/>
                <a:gd name="T13" fmla="*/ 60 h 320"/>
                <a:gd name="T14" fmla="*/ 296 w 400"/>
                <a:gd name="T15" fmla="*/ 49 h 320"/>
                <a:gd name="T16" fmla="*/ 284 w 400"/>
                <a:gd name="T17" fmla="*/ 11 h 320"/>
                <a:gd name="T18" fmla="*/ 268 w 400"/>
                <a:gd name="T19" fmla="*/ 0 h 320"/>
                <a:gd name="T20" fmla="*/ 132 w 400"/>
                <a:gd name="T21" fmla="*/ 0 h 320"/>
                <a:gd name="T22" fmla="*/ 116 w 400"/>
                <a:gd name="T23" fmla="*/ 11 h 320"/>
                <a:gd name="T24" fmla="*/ 104 w 400"/>
                <a:gd name="T25" fmla="*/ 49 h 320"/>
                <a:gd name="T26" fmla="*/ 88 w 400"/>
                <a:gd name="T27" fmla="*/ 60 h 320"/>
                <a:gd name="T28" fmla="*/ 40 w 400"/>
                <a:gd name="T29" fmla="*/ 60 h 320"/>
                <a:gd name="T30" fmla="*/ 0 w 400"/>
                <a:gd name="T31" fmla="*/ 100 h 320"/>
                <a:gd name="T32" fmla="*/ 0 w 400"/>
                <a:gd name="T33" fmla="*/ 280 h 320"/>
                <a:gd name="T34" fmla="*/ 40 w 400"/>
                <a:gd name="T35" fmla="*/ 320 h 320"/>
                <a:gd name="T36" fmla="*/ 360 w 400"/>
                <a:gd name="T37" fmla="*/ 320 h 320"/>
                <a:gd name="T38" fmla="*/ 400 w 400"/>
                <a:gd name="T39" fmla="*/ 280 h 320"/>
                <a:gd name="T40" fmla="*/ 400 w 400"/>
                <a:gd name="T41" fmla="*/ 100 h 320"/>
                <a:gd name="T42" fmla="*/ 360 w 400"/>
                <a:gd name="T43" fmla="*/ 60 h 320"/>
                <a:gd name="T44" fmla="*/ 200 w 400"/>
                <a:gd name="T45" fmla="*/ 280 h 320"/>
                <a:gd name="T46" fmla="*/ 100 w 400"/>
                <a:gd name="T47" fmla="*/ 180 h 320"/>
                <a:gd name="T48" fmla="*/ 200 w 400"/>
                <a:gd name="T49" fmla="*/ 80 h 320"/>
                <a:gd name="T50" fmla="*/ 300 w 400"/>
                <a:gd name="T51" fmla="*/ 180 h 320"/>
                <a:gd name="T52" fmla="*/ 200 w 400"/>
                <a:gd name="T53" fmla="*/ 280 h 320"/>
                <a:gd name="T54" fmla="*/ 346 w 400"/>
                <a:gd name="T55" fmla="*/ 128 h 320"/>
                <a:gd name="T56" fmla="*/ 332 w 400"/>
                <a:gd name="T57" fmla="*/ 114 h 320"/>
                <a:gd name="T58" fmla="*/ 346 w 400"/>
                <a:gd name="T59" fmla="*/ 100 h 320"/>
                <a:gd name="T60" fmla="*/ 360 w 400"/>
                <a:gd name="T61" fmla="*/ 114 h 320"/>
                <a:gd name="T62" fmla="*/ 346 w 400"/>
                <a:gd name="T63" fmla="*/ 128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320">
                  <a:moveTo>
                    <a:pt x="200" y="120"/>
                  </a:moveTo>
                  <a:cubicBezTo>
                    <a:pt x="167" y="120"/>
                    <a:pt x="140" y="147"/>
                    <a:pt x="140" y="180"/>
                  </a:cubicBezTo>
                  <a:cubicBezTo>
                    <a:pt x="140" y="213"/>
                    <a:pt x="167" y="240"/>
                    <a:pt x="200" y="240"/>
                  </a:cubicBezTo>
                  <a:cubicBezTo>
                    <a:pt x="233" y="240"/>
                    <a:pt x="260" y="213"/>
                    <a:pt x="260" y="180"/>
                  </a:cubicBezTo>
                  <a:cubicBezTo>
                    <a:pt x="260" y="147"/>
                    <a:pt x="233" y="120"/>
                    <a:pt x="200" y="120"/>
                  </a:cubicBezTo>
                  <a:close/>
                  <a:moveTo>
                    <a:pt x="360" y="60"/>
                  </a:moveTo>
                  <a:cubicBezTo>
                    <a:pt x="312" y="60"/>
                    <a:pt x="312" y="60"/>
                    <a:pt x="312" y="60"/>
                  </a:cubicBezTo>
                  <a:cubicBezTo>
                    <a:pt x="305" y="60"/>
                    <a:pt x="298" y="55"/>
                    <a:pt x="296" y="49"/>
                  </a:cubicBezTo>
                  <a:cubicBezTo>
                    <a:pt x="284" y="11"/>
                    <a:pt x="284" y="11"/>
                    <a:pt x="284" y="11"/>
                  </a:cubicBezTo>
                  <a:cubicBezTo>
                    <a:pt x="281" y="5"/>
                    <a:pt x="274" y="0"/>
                    <a:pt x="268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25" y="0"/>
                    <a:pt x="118" y="5"/>
                    <a:pt x="116" y="11"/>
                  </a:cubicBezTo>
                  <a:cubicBezTo>
                    <a:pt x="104" y="49"/>
                    <a:pt x="104" y="49"/>
                    <a:pt x="104" y="49"/>
                  </a:cubicBezTo>
                  <a:cubicBezTo>
                    <a:pt x="101" y="55"/>
                    <a:pt x="94" y="60"/>
                    <a:pt x="88" y="60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18" y="60"/>
                    <a:pt x="0" y="78"/>
                    <a:pt x="0" y="100"/>
                  </a:cubicBezTo>
                  <a:cubicBezTo>
                    <a:pt x="0" y="280"/>
                    <a:pt x="0" y="280"/>
                    <a:pt x="0" y="280"/>
                  </a:cubicBezTo>
                  <a:cubicBezTo>
                    <a:pt x="0" y="302"/>
                    <a:pt x="18" y="320"/>
                    <a:pt x="40" y="320"/>
                  </a:cubicBezTo>
                  <a:cubicBezTo>
                    <a:pt x="360" y="320"/>
                    <a:pt x="360" y="320"/>
                    <a:pt x="360" y="320"/>
                  </a:cubicBezTo>
                  <a:cubicBezTo>
                    <a:pt x="382" y="320"/>
                    <a:pt x="400" y="302"/>
                    <a:pt x="400" y="280"/>
                  </a:cubicBezTo>
                  <a:cubicBezTo>
                    <a:pt x="400" y="100"/>
                    <a:pt x="400" y="100"/>
                    <a:pt x="400" y="100"/>
                  </a:cubicBezTo>
                  <a:cubicBezTo>
                    <a:pt x="400" y="78"/>
                    <a:pt x="382" y="60"/>
                    <a:pt x="360" y="60"/>
                  </a:cubicBezTo>
                  <a:close/>
                  <a:moveTo>
                    <a:pt x="200" y="280"/>
                  </a:moveTo>
                  <a:cubicBezTo>
                    <a:pt x="145" y="280"/>
                    <a:pt x="100" y="235"/>
                    <a:pt x="100" y="180"/>
                  </a:cubicBezTo>
                  <a:cubicBezTo>
                    <a:pt x="100" y="125"/>
                    <a:pt x="145" y="80"/>
                    <a:pt x="200" y="80"/>
                  </a:cubicBezTo>
                  <a:cubicBezTo>
                    <a:pt x="255" y="80"/>
                    <a:pt x="300" y="125"/>
                    <a:pt x="300" y="180"/>
                  </a:cubicBezTo>
                  <a:cubicBezTo>
                    <a:pt x="300" y="235"/>
                    <a:pt x="255" y="280"/>
                    <a:pt x="200" y="280"/>
                  </a:cubicBezTo>
                  <a:close/>
                  <a:moveTo>
                    <a:pt x="346" y="128"/>
                  </a:moveTo>
                  <a:cubicBezTo>
                    <a:pt x="338" y="128"/>
                    <a:pt x="332" y="122"/>
                    <a:pt x="332" y="114"/>
                  </a:cubicBezTo>
                  <a:cubicBezTo>
                    <a:pt x="332" y="106"/>
                    <a:pt x="338" y="100"/>
                    <a:pt x="346" y="100"/>
                  </a:cubicBezTo>
                  <a:cubicBezTo>
                    <a:pt x="354" y="100"/>
                    <a:pt x="360" y="106"/>
                    <a:pt x="360" y="114"/>
                  </a:cubicBezTo>
                  <a:cubicBezTo>
                    <a:pt x="360" y="122"/>
                    <a:pt x="354" y="128"/>
                    <a:pt x="346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Freeform: Shape 49">
              <a:extLst>
                <a:ext uri="{FF2B5EF4-FFF2-40B4-BE49-F238E27FC236}">
                  <a16:creationId xmlns:a16="http://schemas.microsoft.com/office/drawing/2014/main" id="{93B90BD0-6363-4C71-837C-12B956135A6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632818" y="4046213"/>
              <a:ext cx="479129" cy="342382"/>
            </a:xfrm>
            <a:custGeom>
              <a:avLst/>
              <a:gdLst>
                <a:gd name="T0" fmla="*/ 392 w 392"/>
                <a:gd name="T1" fmla="*/ 40 h 280"/>
                <a:gd name="T2" fmla="*/ 392 w 392"/>
                <a:gd name="T3" fmla="*/ 16 h 280"/>
                <a:gd name="T4" fmla="*/ 376 w 392"/>
                <a:gd name="T5" fmla="*/ 0 h 280"/>
                <a:gd name="T6" fmla="*/ 16 w 392"/>
                <a:gd name="T7" fmla="*/ 0 h 280"/>
                <a:gd name="T8" fmla="*/ 0 w 392"/>
                <a:gd name="T9" fmla="*/ 16 h 280"/>
                <a:gd name="T10" fmla="*/ 0 w 392"/>
                <a:gd name="T11" fmla="*/ 40 h 280"/>
                <a:gd name="T12" fmla="*/ 40 w 392"/>
                <a:gd name="T13" fmla="*/ 40 h 280"/>
                <a:gd name="T14" fmla="*/ 40 w 392"/>
                <a:gd name="T15" fmla="*/ 80 h 280"/>
                <a:gd name="T16" fmla="*/ 0 w 392"/>
                <a:gd name="T17" fmla="*/ 80 h 280"/>
                <a:gd name="T18" fmla="*/ 0 w 392"/>
                <a:gd name="T19" fmla="*/ 120 h 280"/>
                <a:gd name="T20" fmla="*/ 40 w 392"/>
                <a:gd name="T21" fmla="*/ 120 h 280"/>
                <a:gd name="T22" fmla="*/ 40 w 392"/>
                <a:gd name="T23" fmla="*/ 160 h 280"/>
                <a:gd name="T24" fmla="*/ 0 w 392"/>
                <a:gd name="T25" fmla="*/ 160 h 280"/>
                <a:gd name="T26" fmla="*/ 0 w 392"/>
                <a:gd name="T27" fmla="*/ 200 h 280"/>
                <a:gd name="T28" fmla="*/ 40 w 392"/>
                <a:gd name="T29" fmla="*/ 200 h 280"/>
                <a:gd name="T30" fmla="*/ 40 w 392"/>
                <a:gd name="T31" fmla="*/ 240 h 280"/>
                <a:gd name="T32" fmla="*/ 0 w 392"/>
                <a:gd name="T33" fmla="*/ 240 h 280"/>
                <a:gd name="T34" fmla="*/ 0 w 392"/>
                <a:gd name="T35" fmla="*/ 264 h 280"/>
                <a:gd name="T36" fmla="*/ 16 w 392"/>
                <a:gd name="T37" fmla="*/ 280 h 280"/>
                <a:gd name="T38" fmla="*/ 376 w 392"/>
                <a:gd name="T39" fmla="*/ 280 h 280"/>
                <a:gd name="T40" fmla="*/ 392 w 392"/>
                <a:gd name="T41" fmla="*/ 264 h 280"/>
                <a:gd name="T42" fmla="*/ 392 w 392"/>
                <a:gd name="T43" fmla="*/ 240 h 280"/>
                <a:gd name="T44" fmla="*/ 352 w 392"/>
                <a:gd name="T45" fmla="*/ 240 h 280"/>
                <a:gd name="T46" fmla="*/ 352 w 392"/>
                <a:gd name="T47" fmla="*/ 200 h 280"/>
                <a:gd name="T48" fmla="*/ 392 w 392"/>
                <a:gd name="T49" fmla="*/ 200 h 280"/>
                <a:gd name="T50" fmla="*/ 392 w 392"/>
                <a:gd name="T51" fmla="*/ 160 h 280"/>
                <a:gd name="T52" fmla="*/ 352 w 392"/>
                <a:gd name="T53" fmla="*/ 160 h 280"/>
                <a:gd name="T54" fmla="*/ 352 w 392"/>
                <a:gd name="T55" fmla="*/ 120 h 280"/>
                <a:gd name="T56" fmla="*/ 392 w 392"/>
                <a:gd name="T57" fmla="*/ 120 h 280"/>
                <a:gd name="T58" fmla="*/ 392 w 392"/>
                <a:gd name="T59" fmla="*/ 80 h 280"/>
                <a:gd name="T60" fmla="*/ 352 w 392"/>
                <a:gd name="T61" fmla="*/ 80 h 280"/>
                <a:gd name="T62" fmla="*/ 352 w 392"/>
                <a:gd name="T63" fmla="*/ 40 h 280"/>
                <a:gd name="T64" fmla="*/ 392 w 392"/>
                <a:gd name="T65" fmla="*/ 40 h 280"/>
                <a:gd name="T66" fmla="*/ 152 w 392"/>
                <a:gd name="T67" fmla="*/ 200 h 280"/>
                <a:gd name="T68" fmla="*/ 152 w 392"/>
                <a:gd name="T69" fmla="*/ 80 h 280"/>
                <a:gd name="T70" fmla="*/ 252 w 392"/>
                <a:gd name="T71" fmla="*/ 140 h 280"/>
                <a:gd name="T72" fmla="*/ 152 w 392"/>
                <a:gd name="T73" fmla="*/ 20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92" h="280">
                  <a:moveTo>
                    <a:pt x="392" y="40"/>
                  </a:moveTo>
                  <a:cubicBezTo>
                    <a:pt x="392" y="16"/>
                    <a:pt x="392" y="16"/>
                    <a:pt x="392" y="16"/>
                  </a:cubicBezTo>
                  <a:cubicBezTo>
                    <a:pt x="392" y="7"/>
                    <a:pt x="385" y="0"/>
                    <a:pt x="37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40" y="200"/>
                    <a:pt x="40" y="200"/>
                    <a:pt x="40" y="200"/>
                  </a:cubicBezTo>
                  <a:cubicBezTo>
                    <a:pt x="40" y="240"/>
                    <a:pt x="40" y="240"/>
                    <a:pt x="40" y="240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0" y="264"/>
                    <a:pt x="0" y="264"/>
                    <a:pt x="0" y="264"/>
                  </a:cubicBezTo>
                  <a:cubicBezTo>
                    <a:pt x="0" y="273"/>
                    <a:pt x="7" y="280"/>
                    <a:pt x="16" y="280"/>
                  </a:cubicBezTo>
                  <a:cubicBezTo>
                    <a:pt x="376" y="280"/>
                    <a:pt x="376" y="280"/>
                    <a:pt x="376" y="280"/>
                  </a:cubicBezTo>
                  <a:cubicBezTo>
                    <a:pt x="385" y="280"/>
                    <a:pt x="392" y="273"/>
                    <a:pt x="392" y="264"/>
                  </a:cubicBezTo>
                  <a:cubicBezTo>
                    <a:pt x="392" y="240"/>
                    <a:pt x="392" y="240"/>
                    <a:pt x="392" y="240"/>
                  </a:cubicBezTo>
                  <a:cubicBezTo>
                    <a:pt x="352" y="240"/>
                    <a:pt x="352" y="240"/>
                    <a:pt x="352" y="240"/>
                  </a:cubicBezTo>
                  <a:cubicBezTo>
                    <a:pt x="352" y="200"/>
                    <a:pt x="352" y="200"/>
                    <a:pt x="352" y="200"/>
                  </a:cubicBezTo>
                  <a:cubicBezTo>
                    <a:pt x="392" y="200"/>
                    <a:pt x="392" y="200"/>
                    <a:pt x="392" y="200"/>
                  </a:cubicBezTo>
                  <a:cubicBezTo>
                    <a:pt x="392" y="160"/>
                    <a:pt x="392" y="160"/>
                    <a:pt x="392" y="160"/>
                  </a:cubicBezTo>
                  <a:cubicBezTo>
                    <a:pt x="352" y="160"/>
                    <a:pt x="352" y="160"/>
                    <a:pt x="352" y="160"/>
                  </a:cubicBezTo>
                  <a:cubicBezTo>
                    <a:pt x="352" y="120"/>
                    <a:pt x="352" y="120"/>
                    <a:pt x="352" y="120"/>
                  </a:cubicBezTo>
                  <a:cubicBezTo>
                    <a:pt x="392" y="120"/>
                    <a:pt x="392" y="120"/>
                    <a:pt x="392" y="120"/>
                  </a:cubicBezTo>
                  <a:cubicBezTo>
                    <a:pt x="392" y="80"/>
                    <a:pt x="392" y="80"/>
                    <a:pt x="392" y="80"/>
                  </a:cubicBezTo>
                  <a:cubicBezTo>
                    <a:pt x="352" y="80"/>
                    <a:pt x="352" y="80"/>
                    <a:pt x="352" y="80"/>
                  </a:cubicBezTo>
                  <a:cubicBezTo>
                    <a:pt x="352" y="40"/>
                    <a:pt x="352" y="40"/>
                    <a:pt x="352" y="40"/>
                  </a:cubicBezTo>
                  <a:lnTo>
                    <a:pt x="392" y="40"/>
                  </a:lnTo>
                  <a:close/>
                  <a:moveTo>
                    <a:pt x="152" y="200"/>
                  </a:moveTo>
                  <a:cubicBezTo>
                    <a:pt x="152" y="80"/>
                    <a:pt x="152" y="80"/>
                    <a:pt x="152" y="80"/>
                  </a:cubicBezTo>
                  <a:cubicBezTo>
                    <a:pt x="252" y="140"/>
                    <a:pt x="252" y="140"/>
                    <a:pt x="252" y="140"/>
                  </a:cubicBezTo>
                  <a:lnTo>
                    <a:pt x="152" y="2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Freeform: Shape 50">
              <a:extLst>
                <a:ext uri="{FF2B5EF4-FFF2-40B4-BE49-F238E27FC236}">
                  <a16:creationId xmlns:a16="http://schemas.microsoft.com/office/drawing/2014/main" id="{F0807312-0D26-4433-ACA2-7846923E551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783065" y="3878488"/>
              <a:ext cx="541908" cy="554574"/>
            </a:xfrm>
            <a:custGeom>
              <a:avLst/>
              <a:gdLst>
                <a:gd name="T0" fmla="*/ 121 w 417"/>
                <a:gd name="T1" fmla="*/ 94 h 426"/>
                <a:gd name="T2" fmla="*/ 85 w 417"/>
                <a:gd name="T3" fmla="*/ 341 h 426"/>
                <a:gd name="T4" fmla="*/ 332 w 417"/>
                <a:gd name="T5" fmla="*/ 305 h 426"/>
                <a:gd name="T6" fmla="*/ 267 w 417"/>
                <a:gd name="T7" fmla="*/ 159 h 426"/>
                <a:gd name="T8" fmla="*/ 121 w 417"/>
                <a:gd name="T9" fmla="*/ 94 h 426"/>
                <a:gd name="T10" fmla="*/ 306 w 417"/>
                <a:gd name="T11" fmla="*/ 286 h 426"/>
                <a:gd name="T12" fmla="*/ 199 w 417"/>
                <a:gd name="T13" fmla="*/ 227 h 426"/>
                <a:gd name="T14" fmla="*/ 140 w 417"/>
                <a:gd name="T15" fmla="*/ 120 h 426"/>
                <a:gd name="T16" fmla="*/ 247 w 417"/>
                <a:gd name="T17" fmla="*/ 179 h 426"/>
                <a:gd name="T18" fmla="*/ 306 w 417"/>
                <a:gd name="T19" fmla="*/ 286 h 426"/>
                <a:gd name="T20" fmla="*/ 309 w 417"/>
                <a:gd name="T21" fmla="*/ 128 h 426"/>
                <a:gd name="T22" fmla="*/ 323 w 417"/>
                <a:gd name="T23" fmla="*/ 122 h 426"/>
                <a:gd name="T24" fmla="*/ 361 w 417"/>
                <a:gd name="T25" fmla="*/ 84 h 426"/>
                <a:gd name="T26" fmla="*/ 361 w 417"/>
                <a:gd name="T27" fmla="*/ 56 h 426"/>
                <a:gd name="T28" fmla="*/ 333 w 417"/>
                <a:gd name="T29" fmla="*/ 56 h 426"/>
                <a:gd name="T30" fmla="*/ 295 w 417"/>
                <a:gd name="T31" fmla="*/ 94 h 426"/>
                <a:gd name="T32" fmla="*/ 295 w 417"/>
                <a:gd name="T33" fmla="*/ 122 h 426"/>
                <a:gd name="T34" fmla="*/ 309 w 417"/>
                <a:gd name="T35" fmla="*/ 128 h 426"/>
                <a:gd name="T36" fmla="*/ 237 w 417"/>
                <a:gd name="T37" fmla="*/ 79 h 426"/>
                <a:gd name="T38" fmla="*/ 247 w 417"/>
                <a:gd name="T39" fmla="*/ 81 h 426"/>
                <a:gd name="T40" fmla="*/ 264 w 417"/>
                <a:gd name="T41" fmla="*/ 71 h 426"/>
                <a:gd name="T42" fmla="*/ 286 w 417"/>
                <a:gd name="T43" fmla="*/ 33 h 426"/>
                <a:gd name="T44" fmla="*/ 278 w 417"/>
                <a:gd name="T45" fmla="*/ 5 h 426"/>
                <a:gd name="T46" fmla="*/ 251 w 417"/>
                <a:gd name="T47" fmla="*/ 13 h 426"/>
                <a:gd name="T48" fmla="*/ 229 w 417"/>
                <a:gd name="T49" fmla="*/ 52 h 426"/>
                <a:gd name="T50" fmla="*/ 237 w 417"/>
                <a:gd name="T51" fmla="*/ 79 h 426"/>
                <a:gd name="T52" fmla="*/ 412 w 417"/>
                <a:gd name="T53" fmla="*/ 139 h 426"/>
                <a:gd name="T54" fmla="*/ 385 w 417"/>
                <a:gd name="T55" fmla="*/ 131 h 426"/>
                <a:gd name="T56" fmla="*/ 346 w 417"/>
                <a:gd name="T57" fmla="*/ 153 h 426"/>
                <a:gd name="T58" fmla="*/ 338 w 417"/>
                <a:gd name="T59" fmla="*/ 180 h 426"/>
                <a:gd name="T60" fmla="*/ 356 w 417"/>
                <a:gd name="T61" fmla="*/ 190 h 426"/>
                <a:gd name="T62" fmla="*/ 366 w 417"/>
                <a:gd name="T63" fmla="*/ 188 h 426"/>
                <a:gd name="T64" fmla="*/ 404 w 417"/>
                <a:gd name="T65" fmla="*/ 166 h 426"/>
                <a:gd name="T66" fmla="*/ 412 w 417"/>
                <a:gd name="T67" fmla="*/ 139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7" h="426">
                  <a:moveTo>
                    <a:pt x="121" y="94"/>
                  </a:moveTo>
                  <a:cubicBezTo>
                    <a:pt x="98" y="116"/>
                    <a:pt x="0" y="256"/>
                    <a:pt x="85" y="341"/>
                  </a:cubicBezTo>
                  <a:cubicBezTo>
                    <a:pt x="170" y="426"/>
                    <a:pt x="309" y="328"/>
                    <a:pt x="332" y="305"/>
                  </a:cubicBezTo>
                  <a:cubicBezTo>
                    <a:pt x="354" y="283"/>
                    <a:pt x="325" y="217"/>
                    <a:pt x="267" y="159"/>
                  </a:cubicBezTo>
                  <a:cubicBezTo>
                    <a:pt x="209" y="101"/>
                    <a:pt x="143" y="72"/>
                    <a:pt x="121" y="94"/>
                  </a:cubicBezTo>
                  <a:close/>
                  <a:moveTo>
                    <a:pt x="306" y="286"/>
                  </a:moveTo>
                  <a:cubicBezTo>
                    <a:pt x="299" y="292"/>
                    <a:pt x="248" y="277"/>
                    <a:pt x="199" y="227"/>
                  </a:cubicBezTo>
                  <a:cubicBezTo>
                    <a:pt x="149" y="178"/>
                    <a:pt x="134" y="127"/>
                    <a:pt x="140" y="120"/>
                  </a:cubicBezTo>
                  <a:cubicBezTo>
                    <a:pt x="147" y="113"/>
                    <a:pt x="198" y="129"/>
                    <a:pt x="247" y="179"/>
                  </a:cubicBezTo>
                  <a:cubicBezTo>
                    <a:pt x="297" y="228"/>
                    <a:pt x="313" y="279"/>
                    <a:pt x="306" y="286"/>
                  </a:cubicBezTo>
                  <a:close/>
                  <a:moveTo>
                    <a:pt x="309" y="128"/>
                  </a:moveTo>
                  <a:cubicBezTo>
                    <a:pt x="314" y="128"/>
                    <a:pt x="319" y="126"/>
                    <a:pt x="323" y="122"/>
                  </a:cubicBezTo>
                  <a:cubicBezTo>
                    <a:pt x="361" y="84"/>
                    <a:pt x="361" y="84"/>
                    <a:pt x="361" y="84"/>
                  </a:cubicBezTo>
                  <a:cubicBezTo>
                    <a:pt x="369" y="76"/>
                    <a:pt x="369" y="64"/>
                    <a:pt x="361" y="56"/>
                  </a:cubicBezTo>
                  <a:cubicBezTo>
                    <a:pt x="353" y="48"/>
                    <a:pt x="341" y="48"/>
                    <a:pt x="333" y="56"/>
                  </a:cubicBezTo>
                  <a:cubicBezTo>
                    <a:pt x="295" y="94"/>
                    <a:pt x="295" y="94"/>
                    <a:pt x="295" y="94"/>
                  </a:cubicBezTo>
                  <a:cubicBezTo>
                    <a:pt x="287" y="102"/>
                    <a:pt x="287" y="115"/>
                    <a:pt x="295" y="122"/>
                  </a:cubicBezTo>
                  <a:cubicBezTo>
                    <a:pt x="299" y="126"/>
                    <a:pt x="304" y="128"/>
                    <a:pt x="309" y="128"/>
                  </a:cubicBezTo>
                  <a:close/>
                  <a:moveTo>
                    <a:pt x="237" y="79"/>
                  </a:moveTo>
                  <a:cubicBezTo>
                    <a:pt x="240" y="81"/>
                    <a:pt x="243" y="81"/>
                    <a:pt x="247" y="81"/>
                  </a:cubicBezTo>
                  <a:cubicBezTo>
                    <a:pt x="254" y="81"/>
                    <a:pt x="260" y="78"/>
                    <a:pt x="264" y="71"/>
                  </a:cubicBezTo>
                  <a:cubicBezTo>
                    <a:pt x="286" y="33"/>
                    <a:pt x="286" y="33"/>
                    <a:pt x="286" y="33"/>
                  </a:cubicBezTo>
                  <a:cubicBezTo>
                    <a:pt x="291" y="23"/>
                    <a:pt x="288" y="11"/>
                    <a:pt x="278" y="5"/>
                  </a:cubicBezTo>
                  <a:cubicBezTo>
                    <a:pt x="268" y="0"/>
                    <a:pt x="256" y="3"/>
                    <a:pt x="251" y="13"/>
                  </a:cubicBezTo>
                  <a:cubicBezTo>
                    <a:pt x="229" y="52"/>
                    <a:pt x="229" y="52"/>
                    <a:pt x="229" y="52"/>
                  </a:cubicBezTo>
                  <a:cubicBezTo>
                    <a:pt x="224" y="61"/>
                    <a:pt x="227" y="73"/>
                    <a:pt x="237" y="79"/>
                  </a:cubicBezTo>
                  <a:close/>
                  <a:moveTo>
                    <a:pt x="412" y="139"/>
                  </a:moveTo>
                  <a:cubicBezTo>
                    <a:pt x="406" y="129"/>
                    <a:pt x="394" y="126"/>
                    <a:pt x="385" y="131"/>
                  </a:cubicBezTo>
                  <a:cubicBezTo>
                    <a:pt x="346" y="153"/>
                    <a:pt x="346" y="153"/>
                    <a:pt x="346" y="153"/>
                  </a:cubicBezTo>
                  <a:cubicBezTo>
                    <a:pt x="336" y="158"/>
                    <a:pt x="333" y="171"/>
                    <a:pt x="338" y="180"/>
                  </a:cubicBezTo>
                  <a:cubicBezTo>
                    <a:pt x="342" y="187"/>
                    <a:pt x="349" y="190"/>
                    <a:pt x="356" y="190"/>
                  </a:cubicBezTo>
                  <a:cubicBezTo>
                    <a:pt x="359" y="190"/>
                    <a:pt x="363" y="190"/>
                    <a:pt x="366" y="188"/>
                  </a:cubicBezTo>
                  <a:cubicBezTo>
                    <a:pt x="404" y="166"/>
                    <a:pt x="404" y="166"/>
                    <a:pt x="404" y="166"/>
                  </a:cubicBezTo>
                  <a:cubicBezTo>
                    <a:pt x="414" y="161"/>
                    <a:pt x="417" y="149"/>
                    <a:pt x="412" y="139"/>
                  </a:cubicBez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41" name="千图PPT彼岸天：ID 8661124库_组合 40">
            <a:extLst>
              <a:ext uri="{FF2B5EF4-FFF2-40B4-BE49-F238E27FC236}">
                <a16:creationId xmlns:a16="http://schemas.microsoft.com/office/drawing/2014/main" id="{B2D56488-38CF-4650-9145-72646A9EF808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13290" y="1979945"/>
            <a:ext cx="2429646" cy="1086485"/>
            <a:chOff x="713290" y="1979945"/>
            <a:chExt cx="2429646" cy="1086485"/>
          </a:xfrm>
        </p:grpSpPr>
        <p:sp>
          <p:nvSpPr>
            <p:cNvPr id="13" name="Rectangle 19">
              <a:extLst>
                <a:ext uri="{FF2B5EF4-FFF2-40B4-BE49-F238E27FC236}">
                  <a16:creationId xmlns:a16="http://schemas.microsoft.com/office/drawing/2014/main" id="{5BC40C65-33D4-4E10-BD26-E7F704FC18A2}"/>
                </a:ext>
              </a:extLst>
            </p:cNvPr>
            <p:cNvSpPr/>
            <p:nvPr/>
          </p:nvSpPr>
          <p:spPr>
            <a:xfrm>
              <a:off x="2042830" y="1979945"/>
              <a:ext cx="1100106" cy="5197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wrap="none" lIns="50800" tIns="50800" rIns="50800" bIns="50800" anchor="ctr">
              <a:normAutofit/>
            </a:bodyPr>
            <a:lstStyle/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en-US" altLang="zh-CN" sz="2400" dirty="0">
                  <a:solidFill>
                    <a:srgbClr val="FFFFFF"/>
                  </a:solidFill>
                </a:rPr>
                <a:t>60%</a:t>
              </a:r>
            </a:p>
          </p:txBody>
        </p:sp>
        <p:sp>
          <p:nvSpPr>
            <p:cNvPr id="14" name="Freeform: Shape 21">
              <a:extLst>
                <a:ext uri="{FF2B5EF4-FFF2-40B4-BE49-F238E27FC236}">
                  <a16:creationId xmlns:a16="http://schemas.microsoft.com/office/drawing/2014/main" id="{C34F172F-ECEB-45A5-81AA-8725CDB972BE}"/>
                </a:ext>
              </a:extLst>
            </p:cNvPr>
            <p:cNvSpPr/>
            <p:nvPr/>
          </p:nvSpPr>
          <p:spPr>
            <a:xfrm>
              <a:off x="1744262" y="1979945"/>
              <a:ext cx="530306" cy="530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none" lIns="0" tIns="0" rIns="0" bIns="0" anchor="ctr">
              <a:normAutofit/>
            </a:bodyPr>
            <a:lstStyle/>
            <a:p>
              <a:pPr algn="ctr" defTabSz="219075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r>
                <a:rPr lang="en-US" altLang="zh-CN" sz="2000"/>
                <a:t>1</a:t>
              </a:r>
            </a:p>
          </p:txBody>
        </p:sp>
        <p:sp>
          <p:nvSpPr>
            <p:cNvPr id="29" name="TextBox 37">
              <a:extLst>
                <a:ext uri="{FF2B5EF4-FFF2-40B4-BE49-F238E27FC236}">
                  <a16:creationId xmlns:a16="http://schemas.microsoft.com/office/drawing/2014/main" id="{5C1B1F5A-5D0F-424E-AD64-161A243917D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13290" y="2510251"/>
              <a:ext cx="2332141" cy="556179"/>
            </a:xfrm>
            <a:prstGeom prst="rect">
              <a:avLst/>
            </a:prstGeom>
            <a:noFill/>
            <a:extLst/>
          </p:spPr>
          <p:txBody>
            <a:bodyPr wrap="square" lIns="0" tIns="0" rIns="0" bIns="0" anchor="ctr" anchorCtr="0">
              <a:norm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effectLst/>
                </a:rPr>
                <a:t>请替换文字内容复制你的内容到此 </a:t>
              </a:r>
              <a:br>
                <a:rPr lang="zh-CN" altLang="en-US" sz="1000" b="0" dirty="0">
                  <a:solidFill>
                    <a:schemeClr val="tx1"/>
                  </a:solidFill>
                  <a:effectLst/>
                </a:rPr>
              </a:br>
              <a:r>
                <a:rPr lang="zh-CN" altLang="en-US" sz="1000" b="0" dirty="0">
                  <a:solidFill>
                    <a:schemeClr val="tx1"/>
                  </a:solidFill>
                  <a:effectLst/>
                </a:rPr>
                <a:t>千图网</a:t>
              </a:r>
              <a:r>
                <a:rPr lang="en-US" altLang="zh-CN" sz="1000" b="0" dirty="0">
                  <a:solidFill>
                    <a:schemeClr val="tx1"/>
                  </a:solidFill>
                  <a:effectLst/>
                </a:rPr>
                <a:t>58PIC.COM</a:t>
              </a:r>
              <a:endParaRPr lang="zh-CN" altLang="en-US" sz="1000" b="0" dirty="0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40" name="千图PPT彼岸天：ID 8661124库_组合 39">
            <a:extLst>
              <a:ext uri="{FF2B5EF4-FFF2-40B4-BE49-F238E27FC236}">
                <a16:creationId xmlns:a16="http://schemas.microsoft.com/office/drawing/2014/main" id="{E4872801-53CD-442D-ABB3-5E82C03BB42A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711509" y="3714868"/>
            <a:ext cx="2320867" cy="1086485"/>
            <a:chOff x="711509" y="3714868"/>
            <a:chExt cx="2320867" cy="1086485"/>
          </a:xfrm>
        </p:grpSpPr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34FFE43E-BFB8-41D6-909F-B5E8B18DBC44}"/>
                </a:ext>
              </a:extLst>
            </p:cNvPr>
            <p:cNvSpPr/>
            <p:nvPr/>
          </p:nvSpPr>
          <p:spPr>
            <a:xfrm>
              <a:off x="1932270" y="3726669"/>
              <a:ext cx="1100106" cy="51850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</a:ext>
            </a:extLst>
          </p:spPr>
          <p:txBody>
            <a:bodyPr wrap="none" lIns="50800" tIns="50800" rIns="50800" bIns="50800" anchor="ctr">
              <a:normAutofit/>
            </a:bodyPr>
            <a:lstStyle/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en-US" altLang="zh-CN" sz="2400">
                  <a:solidFill>
                    <a:schemeClr val="accent2"/>
                  </a:solidFill>
                </a:rPr>
                <a:t>21%</a:t>
              </a:r>
            </a:p>
          </p:txBody>
        </p:sp>
        <p:sp>
          <p:nvSpPr>
            <p:cNvPr id="16" name="Freeform: Shape 27">
              <a:extLst>
                <a:ext uri="{FF2B5EF4-FFF2-40B4-BE49-F238E27FC236}">
                  <a16:creationId xmlns:a16="http://schemas.microsoft.com/office/drawing/2014/main" id="{ABEAB933-2AF2-4656-95B9-755EE5B5AA0B}"/>
                </a:ext>
              </a:extLst>
            </p:cNvPr>
            <p:cNvSpPr/>
            <p:nvPr/>
          </p:nvSpPr>
          <p:spPr>
            <a:xfrm>
              <a:off x="1633702" y="3714868"/>
              <a:ext cx="530306" cy="530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none" lIns="0" tIns="0" rIns="0" bIns="0" anchor="ctr">
              <a:normAutofit/>
            </a:bodyPr>
            <a:lstStyle/>
            <a:p>
              <a:pPr algn="ctr" defTabSz="219075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r>
                <a:rPr lang="en-US" altLang="zh-CN" sz="2000"/>
                <a:t>2</a:t>
              </a:r>
            </a:p>
          </p:txBody>
        </p:sp>
        <p:sp>
          <p:nvSpPr>
            <p:cNvPr id="30" name="TextBox 39">
              <a:extLst>
                <a:ext uri="{FF2B5EF4-FFF2-40B4-BE49-F238E27FC236}">
                  <a16:creationId xmlns:a16="http://schemas.microsoft.com/office/drawing/2014/main" id="{2C9C3136-2D82-40F7-9C0F-A2F61C135B0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11509" y="4245174"/>
              <a:ext cx="2278481" cy="556179"/>
            </a:xfrm>
            <a:prstGeom prst="rect">
              <a:avLst/>
            </a:prstGeom>
            <a:noFill/>
            <a:extLst/>
          </p:spPr>
          <p:txBody>
            <a:bodyPr wrap="square" lIns="0" tIns="0" rIns="0" bIns="0" anchor="ctr" anchorCtr="0">
              <a:norm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effectLst/>
                </a:rPr>
                <a:t>请替换文字内容复制你的内容到此 </a:t>
              </a:r>
              <a:br>
                <a:rPr lang="zh-CN" altLang="en-US" sz="1000" b="0" dirty="0">
                  <a:solidFill>
                    <a:schemeClr val="tx1"/>
                  </a:solidFill>
                  <a:effectLst/>
                </a:rPr>
              </a:br>
              <a:r>
                <a:rPr lang="zh-CN" altLang="en-US" sz="1000" b="0" dirty="0">
                  <a:solidFill>
                    <a:schemeClr val="tx1"/>
                  </a:solidFill>
                  <a:effectLst/>
                </a:rPr>
                <a:t>千图网</a:t>
              </a:r>
              <a:r>
                <a:rPr lang="en-US" altLang="zh-CN" sz="1000" b="0" dirty="0">
                  <a:solidFill>
                    <a:schemeClr val="tx1"/>
                  </a:solidFill>
                  <a:effectLst/>
                </a:rPr>
                <a:t>58PIC.COM</a:t>
              </a:r>
              <a:endParaRPr lang="zh-CN" altLang="en-US" sz="1000" b="0" dirty="0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38" name="千图PPT彼岸天：ID 8661124库_组合 37">
            <a:extLst>
              <a:ext uri="{FF2B5EF4-FFF2-40B4-BE49-F238E27FC236}">
                <a16:creationId xmlns:a16="http://schemas.microsoft.com/office/drawing/2014/main" id="{F35873BD-704E-400F-96C2-69A4C944DAC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191794" y="2929882"/>
            <a:ext cx="2332141" cy="1201353"/>
            <a:chOff x="9191794" y="2929882"/>
            <a:chExt cx="2332141" cy="1201353"/>
          </a:xfrm>
        </p:grpSpPr>
        <p:grpSp>
          <p:nvGrpSpPr>
            <p:cNvPr id="18" name="Group 11">
              <a:extLst>
                <a:ext uri="{FF2B5EF4-FFF2-40B4-BE49-F238E27FC236}">
                  <a16:creationId xmlns:a16="http://schemas.microsoft.com/office/drawing/2014/main" id="{729085DE-BACA-4539-B930-679B191CC07D}"/>
                </a:ext>
              </a:extLst>
            </p:cNvPr>
            <p:cNvGrpSpPr/>
            <p:nvPr/>
          </p:nvGrpSpPr>
          <p:grpSpPr>
            <a:xfrm>
              <a:off x="9191794" y="2929882"/>
              <a:ext cx="1630412" cy="535122"/>
              <a:chOff x="9108658" y="2929882"/>
              <a:chExt cx="1630412" cy="535122"/>
            </a:xfrm>
          </p:grpSpPr>
          <p:sp>
            <p:nvSpPr>
              <p:cNvPr id="36" name="Rectangle 52">
                <a:extLst>
                  <a:ext uri="{FF2B5EF4-FFF2-40B4-BE49-F238E27FC236}">
                    <a16:creationId xmlns:a16="http://schemas.microsoft.com/office/drawing/2014/main" id="{71A60A0E-B232-4E91-B83C-D6767FF2C31F}"/>
                  </a:ext>
                </a:extLst>
              </p:cNvPr>
              <p:cNvSpPr/>
              <p:nvPr/>
            </p:nvSpPr>
            <p:spPr>
              <a:xfrm>
                <a:off x="9638964" y="2929882"/>
                <a:ext cx="1100106" cy="51850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  </a:ext>
              </a:extLst>
            </p:spPr>
            <p:txBody>
              <a:bodyPr wrap="none" lIns="50800" tIns="50800" rIns="50800" bIns="50800" anchor="ctr">
                <a:normAutofit/>
              </a:bodyPr>
              <a:lstStyle/>
              <a:p>
                <a:pPr lvl="0">
                  <a:defRPr sz="1800" b="0">
                    <a:solidFill>
                      <a:srgbClr val="000000"/>
                    </a:solidFill>
                  </a:defRPr>
                </a:pPr>
                <a:r>
                  <a:rPr lang="en-US" sz="2400">
                    <a:solidFill>
                      <a:schemeClr val="accent3">
                        <a:lumMod val="100000"/>
                      </a:schemeClr>
                    </a:solidFill>
                  </a:rPr>
                  <a:t>33%</a:t>
                </a:r>
              </a:p>
            </p:txBody>
          </p:sp>
          <p:sp>
            <p:nvSpPr>
              <p:cNvPr id="37" name="Freeform: Shape 33">
                <a:extLst>
                  <a:ext uri="{FF2B5EF4-FFF2-40B4-BE49-F238E27FC236}">
                    <a16:creationId xmlns:a16="http://schemas.microsoft.com/office/drawing/2014/main" id="{FB9D0C7B-3C01-4487-9F77-59F65BB2B27D}"/>
                  </a:ext>
                </a:extLst>
              </p:cNvPr>
              <p:cNvSpPr/>
              <p:nvPr/>
            </p:nvSpPr>
            <p:spPr>
              <a:xfrm>
                <a:off x="9108658" y="2934698"/>
                <a:ext cx="530306" cy="5303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anchor="ctr">
                <a:normAutofit/>
              </a:bodyPr>
              <a:lstStyle/>
              <a:p>
                <a:pPr algn="ctr" defTabSz="219075"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r>
                  <a:rPr lang="en-US" altLang="zh-CN" sz="2000"/>
                  <a:t>3</a:t>
                </a:r>
              </a:p>
            </p:txBody>
          </p:sp>
        </p:grpSp>
        <p:sp>
          <p:nvSpPr>
            <p:cNvPr id="31" name="TextBox 46">
              <a:extLst>
                <a:ext uri="{FF2B5EF4-FFF2-40B4-BE49-F238E27FC236}">
                  <a16:creationId xmlns:a16="http://schemas.microsoft.com/office/drawing/2014/main" id="{E940433A-68A4-4EEA-B471-05056EAD1B6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191794" y="3575056"/>
              <a:ext cx="2332141" cy="556179"/>
            </a:xfrm>
            <a:prstGeom prst="rect">
              <a:avLst/>
            </a:prstGeom>
            <a:noFill/>
            <a:extLst/>
          </p:spPr>
          <p:txBody>
            <a:bodyPr wrap="square" lIns="0" tIns="0" rIns="0" bIns="0" anchor="ctr" anchorCtr="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effectLst/>
                </a:rPr>
                <a:t>请替换文字内容复制你的内容到此 </a:t>
              </a:r>
              <a:br>
                <a:rPr lang="zh-CN" altLang="en-US" sz="1000" b="0" dirty="0">
                  <a:solidFill>
                    <a:schemeClr val="tx1"/>
                  </a:solidFill>
                  <a:effectLst/>
                </a:rPr>
              </a:br>
              <a:r>
                <a:rPr lang="zh-CN" altLang="en-US" sz="1000" b="0" dirty="0">
                  <a:solidFill>
                    <a:schemeClr val="tx1"/>
                  </a:solidFill>
                  <a:effectLst/>
                </a:rPr>
                <a:t>千图网</a:t>
              </a:r>
              <a:r>
                <a:rPr lang="en-US" altLang="zh-CN" sz="1000" b="0" dirty="0">
                  <a:solidFill>
                    <a:schemeClr val="tx1"/>
                  </a:solidFill>
                  <a:effectLst/>
                </a:rPr>
                <a:t>58PIC.COM</a:t>
              </a:r>
              <a:endParaRPr lang="zh-CN" altLang="en-US" sz="1000" b="0" dirty="0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39" name="千图PPT彼岸天：ID 8661124库_组合 38">
            <a:extLst>
              <a:ext uri="{FF2B5EF4-FFF2-40B4-BE49-F238E27FC236}">
                <a16:creationId xmlns:a16="http://schemas.microsoft.com/office/drawing/2014/main" id="{8C5179F4-66CE-4794-9BA6-3A5EDE1A32E0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9083397" y="4423122"/>
            <a:ext cx="2278481" cy="1086485"/>
            <a:chOff x="9083397" y="4423122"/>
            <a:chExt cx="2278481" cy="1086485"/>
          </a:xfrm>
        </p:grpSpPr>
        <p:sp>
          <p:nvSpPr>
            <p:cNvPr id="32" name="TextBox 51">
              <a:extLst>
                <a:ext uri="{FF2B5EF4-FFF2-40B4-BE49-F238E27FC236}">
                  <a16:creationId xmlns:a16="http://schemas.microsoft.com/office/drawing/2014/main" id="{22F9AFE1-C945-4FE3-B202-081EC70AEA9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083397" y="4953428"/>
              <a:ext cx="2278481" cy="556179"/>
            </a:xfrm>
            <a:prstGeom prst="rect">
              <a:avLst/>
            </a:prstGeom>
            <a:noFill/>
            <a:extLst/>
          </p:spPr>
          <p:txBody>
            <a:bodyPr wrap="square" lIns="0" tIns="0" rIns="0" bIns="0" anchor="ctr" anchorCtr="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effectLst/>
                </a:rPr>
                <a:t>请替换文字内容复制你的内容到此 </a:t>
              </a:r>
              <a:br>
                <a:rPr lang="zh-CN" altLang="en-US" sz="1000" b="0" dirty="0">
                  <a:solidFill>
                    <a:schemeClr val="tx1"/>
                  </a:solidFill>
                  <a:effectLst/>
                </a:rPr>
              </a:br>
              <a:r>
                <a:rPr lang="zh-CN" altLang="en-US" sz="1000" b="0" dirty="0">
                  <a:solidFill>
                    <a:schemeClr val="tx1"/>
                  </a:solidFill>
                  <a:effectLst/>
                </a:rPr>
                <a:t>千图网</a:t>
              </a:r>
              <a:r>
                <a:rPr lang="en-US" altLang="zh-CN" sz="1000" b="0" dirty="0">
                  <a:solidFill>
                    <a:schemeClr val="tx1"/>
                  </a:solidFill>
                  <a:effectLst/>
                </a:rPr>
                <a:t>58PIC.COM</a:t>
              </a:r>
              <a:endParaRPr lang="zh-CN" altLang="en-US" sz="1000" b="0" dirty="0">
                <a:solidFill>
                  <a:schemeClr val="tx1"/>
                </a:solidFill>
                <a:effectLst/>
              </a:endParaRPr>
            </a:p>
          </p:txBody>
        </p:sp>
        <p:grpSp>
          <p:nvGrpSpPr>
            <p:cNvPr id="33" name="Group 9">
              <a:extLst>
                <a:ext uri="{FF2B5EF4-FFF2-40B4-BE49-F238E27FC236}">
                  <a16:creationId xmlns:a16="http://schemas.microsoft.com/office/drawing/2014/main" id="{1D24E19A-E8DF-4F7E-8FA0-DCBC7495495A}"/>
                </a:ext>
              </a:extLst>
            </p:cNvPr>
            <p:cNvGrpSpPr/>
            <p:nvPr/>
          </p:nvGrpSpPr>
          <p:grpSpPr>
            <a:xfrm>
              <a:off x="9083397" y="4423122"/>
              <a:ext cx="1630413" cy="530306"/>
              <a:chOff x="8958670" y="4423122"/>
              <a:chExt cx="1630413" cy="530306"/>
            </a:xfrm>
          </p:grpSpPr>
          <p:sp>
            <p:nvSpPr>
              <p:cNvPr id="34" name="Freeform: Shape 38">
                <a:extLst>
                  <a:ext uri="{FF2B5EF4-FFF2-40B4-BE49-F238E27FC236}">
                    <a16:creationId xmlns:a16="http://schemas.microsoft.com/office/drawing/2014/main" id="{4B44289C-733A-4852-B304-586A7FA3BB16}"/>
                  </a:ext>
                </a:extLst>
              </p:cNvPr>
              <p:cNvSpPr/>
              <p:nvPr/>
            </p:nvSpPr>
            <p:spPr>
              <a:xfrm>
                <a:off x="8958670" y="4423122"/>
                <a:ext cx="530306" cy="5303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anchor="ctr">
                <a:normAutofit/>
              </a:bodyPr>
              <a:lstStyle/>
              <a:p>
                <a:pPr algn="ctr" defTabSz="219075">
                  <a:defRPr sz="4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r>
                  <a:rPr lang="en-US" altLang="zh-CN" sz="2000"/>
                  <a:t>4</a:t>
                </a:r>
              </a:p>
            </p:txBody>
          </p:sp>
          <p:sp>
            <p:nvSpPr>
              <p:cNvPr id="35" name="Rectangle 53">
                <a:extLst>
                  <a:ext uri="{FF2B5EF4-FFF2-40B4-BE49-F238E27FC236}">
                    <a16:creationId xmlns:a16="http://schemas.microsoft.com/office/drawing/2014/main" id="{58BAE3A6-FF45-4091-B29A-FDE939CAA22A}"/>
                  </a:ext>
                </a:extLst>
              </p:cNvPr>
              <p:cNvSpPr/>
              <p:nvPr/>
            </p:nvSpPr>
            <p:spPr>
              <a:xfrm>
                <a:off x="9488977" y="4434923"/>
                <a:ext cx="1100106" cy="51850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ma14="http://schemas.microsoft.com/office/mac/drawingml/2011/main" xmlns:p14="http://schemas.microsoft.com/office/powerpoint/2010/main" val="1"/>
                </a:ext>
              </a:extLst>
            </p:spPr>
            <p:txBody>
              <a:bodyPr wrap="none" lIns="50800" tIns="50800" rIns="50800" bIns="50800" anchor="ctr">
                <a:normAutofit/>
              </a:bodyPr>
              <a:lstStyle/>
              <a:p>
                <a:pPr lvl="0">
                  <a:defRPr sz="1800" b="0">
                    <a:solidFill>
                      <a:srgbClr val="000000"/>
                    </a:solidFill>
                  </a:defRPr>
                </a:pPr>
                <a:r>
                  <a:rPr lang="en-US" sz="2400">
                    <a:solidFill>
                      <a:srgbClr val="FFFFFF"/>
                    </a:solidFill>
                  </a:rPr>
                  <a:t>30%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824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千图PPT彼岸天：ID 8661124库_组合 55">
            <a:extLst>
              <a:ext uri="{FF2B5EF4-FFF2-40B4-BE49-F238E27FC236}">
                <a16:creationId xmlns:a16="http://schemas.microsoft.com/office/drawing/2014/main" id="{689F6A18-52C0-4927-80DA-C71686D0B5EA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5995574" y="1550228"/>
            <a:ext cx="200853" cy="4809192"/>
            <a:chOff x="5995574" y="1550228"/>
            <a:chExt cx="200853" cy="4809192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19E8D99E-855B-4642-8E0D-4E63929EA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5378" y="1550228"/>
              <a:ext cx="81243" cy="474374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C5F2129C-7132-420E-B0D3-D768822A3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8297" y="6226270"/>
              <a:ext cx="135406" cy="13315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7E4414EE-2D7B-46BC-9430-5E95271BF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5574" y="6227399"/>
              <a:ext cx="200853" cy="6657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C6B33796-0389-43BB-BCD3-24E84511165F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2447925" y="1484781"/>
            <a:ext cx="3818462" cy="1670015"/>
            <a:chOff x="2447925" y="1484781"/>
            <a:chExt cx="3818462" cy="1670015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3AA101A2-2733-4964-800C-42CB7C166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3158" y="1827811"/>
              <a:ext cx="226806" cy="261786"/>
            </a:xfrm>
            <a:custGeom>
              <a:avLst/>
              <a:gdLst>
                <a:gd name="T0" fmla="*/ 201 w 201"/>
                <a:gd name="T1" fmla="*/ 0 h 232"/>
                <a:gd name="T2" fmla="*/ 201 w 201"/>
                <a:gd name="T3" fmla="*/ 232 h 232"/>
                <a:gd name="T4" fmla="*/ 0 w 201"/>
                <a:gd name="T5" fmla="*/ 232 h 232"/>
                <a:gd name="T6" fmla="*/ 201 w 201"/>
                <a:gd name="T7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232">
                  <a:moveTo>
                    <a:pt x="201" y="0"/>
                  </a:moveTo>
                  <a:lnTo>
                    <a:pt x="201" y="232"/>
                  </a:lnTo>
                  <a:lnTo>
                    <a:pt x="0" y="232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E3D5C5F-B83A-46A9-A335-854C1C720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2434" y="1984657"/>
              <a:ext cx="656721" cy="72216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A3FCA42-92C5-410F-AE7E-C2879A6D4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2434" y="1984657"/>
              <a:ext cx="3183180" cy="1013293"/>
            </a:xfrm>
            <a:custGeom>
              <a:avLst/>
              <a:gdLst>
                <a:gd name="T0" fmla="*/ 523 w 2821"/>
                <a:gd name="T1" fmla="*/ 0 h 898"/>
                <a:gd name="T2" fmla="*/ 2821 w 2821"/>
                <a:gd name="T3" fmla="*/ 0 h 898"/>
                <a:gd name="T4" fmla="*/ 2821 w 2821"/>
                <a:gd name="T5" fmla="*/ 898 h 898"/>
                <a:gd name="T6" fmla="*/ 0 w 2821"/>
                <a:gd name="T7" fmla="*/ 898 h 898"/>
                <a:gd name="T8" fmla="*/ 523 w 2821"/>
                <a:gd name="T9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1" h="898">
                  <a:moveTo>
                    <a:pt x="523" y="0"/>
                  </a:moveTo>
                  <a:lnTo>
                    <a:pt x="2821" y="0"/>
                  </a:lnTo>
                  <a:lnTo>
                    <a:pt x="2821" y="898"/>
                  </a:lnTo>
                  <a:lnTo>
                    <a:pt x="0" y="898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D2A6FFE3-A024-4C1F-AC1D-2E88B2B6B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2434" y="1984657"/>
              <a:ext cx="3183180" cy="1013293"/>
            </a:xfrm>
            <a:custGeom>
              <a:avLst/>
              <a:gdLst>
                <a:gd name="T0" fmla="*/ 523 w 2821"/>
                <a:gd name="T1" fmla="*/ 0 h 898"/>
                <a:gd name="T2" fmla="*/ 2821 w 2821"/>
                <a:gd name="T3" fmla="*/ 0 h 898"/>
                <a:gd name="T4" fmla="*/ 2821 w 2821"/>
                <a:gd name="T5" fmla="*/ 898 h 898"/>
                <a:gd name="T6" fmla="*/ 0 w 2821"/>
                <a:gd name="T7" fmla="*/ 898 h 898"/>
                <a:gd name="T8" fmla="*/ 523 w 2821"/>
                <a:gd name="T9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1" h="898">
                  <a:moveTo>
                    <a:pt x="523" y="0"/>
                  </a:moveTo>
                  <a:lnTo>
                    <a:pt x="2821" y="0"/>
                  </a:lnTo>
                  <a:lnTo>
                    <a:pt x="2821" y="898"/>
                  </a:lnTo>
                  <a:lnTo>
                    <a:pt x="0" y="898"/>
                  </a:lnTo>
                  <a:lnTo>
                    <a:pt x="52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17CA929E-894F-4E97-98C6-989BD0855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537" y="2706826"/>
              <a:ext cx="317077" cy="206495"/>
            </a:xfrm>
            <a:custGeom>
              <a:avLst/>
              <a:gdLst>
                <a:gd name="T0" fmla="*/ 281 w 281"/>
                <a:gd name="T1" fmla="*/ 0 h 183"/>
                <a:gd name="T2" fmla="*/ 0 w 281"/>
                <a:gd name="T3" fmla="*/ 106 h 183"/>
                <a:gd name="T4" fmla="*/ 281 w 281"/>
                <a:gd name="T5" fmla="*/ 183 h 183"/>
                <a:gd name="T6" fmla="*/ 281 w 281"/>
                <a:gd name="T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" h="183">
                  <a:moveTo>
                    <a:pt x="281" y="0"/>
                  </a:moveTo>
                  <a:lnTo>
                    <a:pt x="0" y="106"/>
                  </a:lnTo>
                  <a:lnTo>
                    <a:pt x="281" y="183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5116AC97-2B73-4030-8653-8797F25FF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537" y="2706826"/>
              <a:ext cx="317077" cy="206495"/>
            </a:xfrm>
            <a:custGeom>
              <a:avLst/>
              <a:gdLst>
                <a:gd name="T0" fmla="*/ 281 w 281"/>
                <a:gd name="T1" fmla="*/ 0 h 183"/>
                <a:gd name="T2" fmla="*/ 0 w 281"/>
                <a:gd name="T3" fmla="*/ 106 h 183"/>
                <a:gd name="T4" fmla="*/ 281 w 281"/>
                <a:gd name="T5" fmla="*/ 183 h 183"/>
                <a:gd name="T6" fmla="*/ 281 w 281"/>
                <a:gd name="T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" h="183">
                  <a:moveTo>
                    <a:pt x="281" y="0"/>
                  </a:moveTo>
                  <a:lnTo>
                    <a:pt x="0" y="106"/>
                  </a:lnTo>
                  <a:lnTo>
                    <a:pt x="281" y="183"/>
                  </a:lnTo>
                  <a:lnTo>
                    <a:pt x="28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B202D5F-6352-4A34-8CDA-DDA9F321D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537" y="2156173"/>
              <a:ext cx="657850" cy="670263"/>
            </a:xfrm>
            <a:prstGeom prst="rect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0DE90A0-1F20-44C4-ABB4-807F89F5B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7925" y="1827811"/>
              <a:ext cx="1512038" cy="1326985"/>
            </a:xfrm>
            <a:custGeom>
              <a:avLst/>
              <a:gdLst>
                <a:gd name="T0" fmla="*/ 632 w 1340"/>
                <a:gd name="T1" fmla="*/ 0 h 1176"/>
                <a:gd name="T2" fmla="*/ 1340 w 1340"/>
                <a:gd name="T3" fmla="*/ 0 h 1176"/>
                <a:gd name="T4" fmla="*/ 710 w 1340"/>
                <a:gd name="T5" fmla="*/ 1176 h 1176"/>
                <a:gd name="T6" fmla="*/ 0 w 1340"/>
                <a:gd name="T7" fmla="*/ 1176 h 1176"/>
                <a:gd name="T8" fmla="*/ 632 w 1340"/>
                <a:gd name="T9" fmla="*/ 0 h 1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0" h="1176">
                  <a:moveTo>
                    <a:pt x="632" y="0"/>
                  </a:moveTo>
                  <a:lnTo>
                    <a:pt x="1340" y="0"/>
                  </a:lnTo>
                  <a:lnTo>
                    <a:pt x="710" y="1176"/>
                  </a:lnTo>
                  <a:lnTo>
                    <a:pt x="0" y="1176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Impact" panose="020B0806030902050204" pitchFamily="34" charset="0"/>
                </a:rPr>
                <a:t>1</a:t>
              </a:r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7BA9ADEF-9504-4C94-9C80-B2318D8626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8297" y="1484781"/>
              <a:ext cx="135406" cy="13315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9606B5B8-C45A-4BA4-BEA3-900106239B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5574" y="1550228"/>
              <a:ext cx="200853" cy="6657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5FE82E43-0629-4060-AC6F-69C3791CBF50}"/>
                </a:ext>
              </a:extLst>
            </p:cNvPr>
            <p:cNvGrpSpPr/>
            <p:nvPr/>
          </p:nvGrpSpPr>
          <p:grpSpPr>
            <a:xfrm>
              <a:off x="3556105" y="2184979"/>
              <a:ext cx="2019812" cy="612648"/>
              <a:chOff x="719666" y="2048993"/>
              <a:chExt cx="3288101" cy="723852"/>
            </a:xfrm>
          </p:grpSpPr>
          <p:sp>
            <p:nvSpPr>
              <p:cNvPr id="51" name="文本框 45">
                <a:extLst>
                  <a:ext uri="{FF2B5EF4-FFF2-40B4-BE49-F238E27FC236}">
                    <a16:creationId xmlns:a16="http://schemas.microsoft.com/office/drawing/2014/main" id="{30FBFDCB-0273-4F91-84C4-EA8C16789CBF}"/>
                  </a:ext>
                </a:extLst>
              </p:cNvPr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fontScale="85000" lnSpcReduction="10000"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/>
                  <a:t>请替换文字内容复制你的内容到此</a:t>
                </a:r>
                <a:br>
                  <a:rPr lang="zh-CN" altLang="en-US" sz="1100" dirty="0"/>
                </a:br>
                <a:r>
                  <a:rPr lang="zh-CN" altLang="en-US" sz="1100" dirty="0"/>
                  <a:t>千图网</a:t>
                </a:r>
                <a:r>
                  <a:rPr lang="en-US" altLang="zh-CN" sz="1100" dirty="0"/>
                  <a:t>58PIC.COM</a:t>
                </a:r>
                <a:endParaRPr lang="zh-CN" altLang="en-US" sz="1100" dirty="0"/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D53B704A-AEB6-4637-A7DA-1423AAA4D5A8}"/>
                  </a:ext>
                </a:extLst>
              </p:cNvPr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1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1600" b="1" dirty="0">
                    <a:solidFill>
                      <a:schemeClr val="accent1"/>
                    </a:solidFill>
                  </a:rPr>
                  <a:t>输入标题文本</a:t>
                </a:r>
              </a:p>
            </p:txBody>
          </p:sp>
        </p:grpSp>
      </p:grpSp>
      <p:grpSp>
        <p:nvGrpSpPr>
          <p:cNvPr id="53" name="千图PPT彼岸天：ID 8661124库_组合 52">
            <a:extLst>
              <a:ext uri="{FF2B5EF4-FFF2-40B4-BE49-F238E27FC236}">
                <a16:creationId xmlns:a16="http://schemas.microsoft.com/office/drawing/2014/main" id="{A1DEC502-2126-4747-A5D3-3AC6932E9F2D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5925613" y="2781301"/>
            <a:ext cx="3818462" cy="1328114"/>
            <a:chOff x="5925613" y="2781301"/>
            <a:chExt cx="3818462" cy="1328114"/>
          </a:xfrm>
        </p:grpSpPr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D75061FE-F98F-4B98-AC6B-8D640902E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37" y="2781301"/>
              <a:ext cx="226806" cy="261786"/>
            </a:xfrm>
            <a:custGeom>
              <a:avLst/>
              <a:gdLst>
                <a:gd name="T0" fmla="*/ 0 w 201"/>
                <a:gd name="T1" fmla="*/ 0 h 232"/>
                <a:gd name="T2" fmla="*/ 0 w 201"/>
                <a:gd name="T3" fmla="*/ 232 h 232"/>
                <a:gd name="T4" fmla="*/ 201 w 201"/>
                <a:gd name="T5" fmla="*/ 232 h 232"/>
                <a:gd name="T6" fmla="*/ 0 w 201"/>
                <a:gd name="T7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232">
                  <a:moveTo>
                    <a:pt x="0" y="0"/>
                  </a:moveTo>
                  <a:lnTo>
                    <a:pt x="0" y="232"/>
                  </a:lnTo>
                  <a:lnTo>
                    <a:pt x="201" y="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7B7E548-8A6F-4528-8188-61F89D29F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2845" y="2938146"/>
              <a:ext cx="656721" cy="72329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0894B34-A296-41ED-8F8D-D604E7C4D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6387" y="2938146"/>
              <a:ext cx="3183180" cy="1013293"/>
            </a:xfrm>
            <a:custGeom>
              <a:avLst/>
              <a:gdLst>
                <a:gd name="T0" fmla="*/ 2299 w 2821"/>
                <a:gd name="T1" fmla="*/ 0 h 898"/>
                <a:gd name="T2" fmla="*/ 0 w 2821"/>
                <a:gd name="T3" fmla="*/ 0 h 898"/>
                <a:gd name="T4" fmla="*/ 0 w 2821"/>
                <a:gd name="T5" fmla="*/ 898 h 898"/>
                <a:gd name="T6" fmla="*/ 2821 w 2821"/>
                <a:gd name="T7" fmla="*/ 898 h 898"/>
                <a:gd name="T8" fmla="*/ 2299 w 2821"/>
                <a:gd name="T9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1" h="898">
                  <a:moveTo>
                    <a:pt x="2299" y="0"/>
                  </a:moveTo>
                  <a:lnTo>
                    <a:pt x="0" y="0"/>
                  </a:lnTo>
                  <a:lnTo>
                    <a:pt x="0" y="898"/>
                  </a:lnTo>
                  <a:lnTo>
                    <a:pt x="2821" y="898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E132A958-B524-4034-8B6B-1E9E9A81A4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6387" y="2938146"/>
              <a:ext cx="3183180" cy="1013293"/>
            </a:xfrm>
            <a:custGeom>
              <a:avLst/>
              <a:gdLst>
                <a:gd name="T0" fmla="*/ 2299 w 2821"/>
                <a:gd name="T1" fmla="*/ 0 h 898"/>
                <a:gd name="T2" fmla="*/ 0 w 2821"/>
                <a:gd name="T3" fmla="*/ 0 h 898"/>
                <a:gd name="T4" fmla="*/ 0 w 2821"/>
                <a:gd name="T5" fmla="*/ 898 h 898"/>
                <a:gd name="T6" fmla="*/ 2821 w 2821"/>
                <a:gd name="T7" fmla="*/ 898 h 898"/>
                <a:gd name="T8" fmla="*/ 2299 w 2821"/>
                <a:gd name="T9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1" h="898">
                  <a:moveTo>
                    <a:pt x="2299" y="0"/>
                  </a:moveTo>
                  <a:lnTo>
                    <a:pt x="0" y="0"/>
                  </a:lnTo>
                  <a:lnTo>
                    <a:pt x="0" y="898"/>
                  </a:lnTo>
                  <a:lnTo>
                    <a:pt x="2821" y="898"/>
                  </a:lnTo>
                  <a:lnTo>
                    <a:pt x="229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1ECEC7AF-38B4-49B2-90A4-4027EA65F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6387" y="3661443"/>
              <a:ext cx="317077" cy="205367"/>
            </a:xfrm>
            <a:custGeom>
              <a:avLst/>
              <a:gdLst>
                <a:gd name="T0" fmla="*/ 0 w 281"/>
                <a:gd name="T1" fmla="*/ 0 h 182"/>
                <a:gd name="T2" fmla="*/ 0 w 281"/>
                <a:gd name="T3" fmla="*/ 182 h 182"/>
                <a:gd name="T4" fmla="*/ 281 w 281"/>
                <a:gd name="T5" fmla="*/ 106 h 182"/>
                <a:gd name="T6" fmla="*/ 0 w 281"/>
                <a:gd name="T7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" h="182">
                  <a:moveTo>
                    <a:pt x="0" y="0"/>
                  </a:moveTo>
                  <a:lnTo>
                    <a:pt x="0" y="182"/>
                  </a:lnTo>
                  <a:lnTo>
                    <a:pt x="281" y="1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1F11F334-9F90-452B-A764-DC79695A9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6387" y="3661443"/>
              <a:ext cx="317077" cy="205367"/>
            </a:xfrm>
            <a:custGeom>
              <a:avLst/>
              <a:gdLst>
                <a:gd name="T0" fmla="*/ 0 w 281"/>
                <a:gd name="T1" fmla="*/ 0 h 182"/>
                <a:gd name="T2" fmla="*/ 0 w 281"/>
                <a:gd name="T3" fmla="*/ 182 h 182"/>
                <a:gd name="T4" fmla="*/ 281 w 281"/>
                <a:gd name="T5" fmla="*/ 106 h 182"/>
                <a:gd name="T6" fmla="*/ 0 w 281"/>
                <a:gd name="T7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" h="182">
                  <a:moveTo>
                    <a:pt x="0" y="0"/>
                  </a:moveTo>
                  <a:lnTo>
                    <a:pt x="0" y="182"/>
                  </a:lnTo>
                  <a:lnTo>
                    <a:pt x="281" y="10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36096C09-B84C-4D24-A658-A27F27716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5613" y="3109661"/>
              <a:ext cx="657850" cy="671392"/>
            </a:xfrm>
            <a:prstGeom prst="rect">
              <a:avLst/>
            </a:pr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A2345E57-023F-4FA5-ABAE-4415CCCBB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37" y="2781301"/>
              <a:ext cx="1512038" cy="1328114"/>
            </a:xfrm>
            <a:custGeom>
              <a:avLst/>
              <a:gdLst>
                <a:gd name="T0" fmla="*/ 709 w 1340"/>
                <a:gd name="T1" fmla="*/ 0 h 1177"/>
                <a:gd name="T2" fmla="*/ 0 w 1340"/>
                <a:gd name="T3" fmla="*/ 0 h 1177"/>
                <a:gd name="T4" fmla="*/ 630 w 1340"/>
                <a:gd name="T5" fmla="*/ 1177 h 1177"/>
                <a:gd name="T6" fmla="*/ 1340 w 1340"/>
                <a:gd name="T7" fmla="*/ 1177 h 1177"/>
                <a:gd name="T8" fmla="*/ 709 w 1340"/>
                <a:gd name="T9" fmla="*/ 0 h 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0" h="1177">
                  <a:moveTo>
                    <a:pt x="709" y="0"/>
                  </a:moveTo>
                  <a:lnTo>
                    <a:pt x="0" y="0"/>
                  </a:lnTo>
                  <a:lnTo>
                    <a:pt x="630" y="1177"/>
                  </a:lnTo>
                  <a:lnTo>
                    <a:pt x="1340" y="1177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Impact" panose="020B0806030902050204" pitchFamily="34" charset="0"/>
                </a:rPr>
                <a:t>2</a:t>
              </a: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45E4790E-6CE1-47E5-A878-9AFC2D123F08}"/>
                </a:ext>
              </a:extLst>
            </p:cNvPr>
            <p:cNvGrpSpPr/>
            <p:nvPr/>
          </p:nvGrpSpPr>
          <p:grpSpPr>
            <a:xfrm>
              <a:off x="6583462" y="3134532"/>
              <a:ext cx="2019812" cy="612648"/>
              <a:chOff x="719666" y="2048993"/>
              <a:chExt cx="3288101" cy="723852"/>
            </a:xfrm>
          </p:grpSpPr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902035D7-F6B1-4AFF-9B3A-4A1F2EE3C0EC}"/>
                  </a:ext>
                </a:extLst>
              </p:cNvPr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fontScale="85000" lnSpcReduction="10000"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/>
                  <a:t>请替换文字内容复制你的内容到此</a:t>
                </a:r>
                <a:br>
                  <a:rPr lang="zh-CN" altLang="en-US" sz="1100" dirty="0"/>
                </a:br>
                <a:r>
                  <a:rPr lang="zh-CN" altLang="en-US" sz="1100" dirty="0"/>
                  <a:t>千图网</a:t>
                </a:r>
                <a:r>
                  <a:rPr lang="en-US" altLang="zh-CN" sz="1100" dirty="0"/>
                  <a:t>58PIC.COM</a:t>
                </a:r>
                <a:endParaRPr lang="zh-CN" altLang="en-US" sz="1100" dirty="0"/>
              </a:p>
            </p:txBody>
          </p: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A66FFD86-6EA7-4144-8CB4-F9C947D56DD4}"/>
                  </a:ext>
                </a:extLst>
              </p:cNvPr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1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1600" b="1" dirty="0">
                    <a:solidFill>
                      <a:schemeClr val="accent2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</p:grpSp>
      </p:grpSp>
      <p:grpSp>
        <p:nvGrpSpPr>
          <p:cNvPr id="54" name="千图PPT彼岸天：ID 8661124库_组合 53">
            <a:extLst>
              <a:ext uri="{FF2B5EF4-FFF2-40B4-BE49-F238E27FC236}">
                <a16:creationId xmlns:a16="http://schemas.microsoft.com/office/drawing/2014/main" id="{E44A3286-2EE5-42D2-8373-4E2DB854D79B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2447925" y="3734788"/>
            <a:ext cx="3818462" cy="1328114"/>
            <a:chOff x="2447925" y="3734788"/>
            <a:chExt cx="3818462" cy="1328114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33804067-7416-4904-B551-060F3A0D0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3158" y="3734788"/>
              <a:ext cx="226806" cy="262915"/>
            </a:xfrm>
            <a:custGeom>
              <a:avLst/>
              <a:gdLst>
                <a:gd name="T0" fmla="*/ 201 w 201"/>
                <a:gd name="T1" fmla="*/ 0 h 233"/>
                <a:gd name="T2" fmla="*/ 201 w 201"/>
                <a:gd name="T3" fmla="*/ 233 h 233"/>
                <a:gd name="T4" fmla="*/ 0 w 201"/>
                <a:gd name="T5" fmla="*/ 233 h 233"/>
                <a:gd name="T6" fmla="*/ 201 w 201"/>
                <a:gd name="T7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233">
                  <a:moveTo>
                    <a:pt x="201" y="0"/>
                  </a:moveTo>
                  <a:lnTo>
                    <a:pt x="201" y="233"/>
                  </a:lnTo>
                  <a:lnTo>
                    <a:pt x="0" y="23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FDF80F7-3C5C-487D-B419-41F96EF02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2434" y="3892762"/>
              <a:ext cx="656721" cy="72216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C03D8823-311E-4F2A-A4D0-7058E922B5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2434" y="3892762"/>
              <a:ext cx="3183180" cy="1013293"/>
            </a:xfrm>
            <a:custGeom>
              <a:avLst/>
              <a:gdLst>
                <a:gd name="T0" fmla="*/ 523 w 2821"/>
                <a:gd name="T1" fmla="*/ 0 h 898"/>
                <a:gd name="T2" fmla="*/ 2821 w 2821"/>
                <a:gd name="T3" fmla="*/ 0 h 898"/>
                <a:gd name="T4" fmla="*/ 2821 w 2821"/>
                <a:gd name="T5" fmla="*/ 898 h 898"/>
                <a:gd name="T6" fmla="*/ 0 w 2821"/>
                <a:gd name="T7" fmla="*/ 898 h 898"/>
                <a:gd name="T8" fmla="*/ 523 w 2821"/>
                <a:gd name="T9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1" h="898">
                  <a:moveTo>
                    <a:pt x="523" y="0"/>
                  </a:moveTo>
                  <a:lnTo>
                    <a:pt x="2821" y="0"/>
                  </a:lnTo>
                  <a:lnTo>
                    <a:pt x="2821" y="898"/>
                  </a:lnTo>
                  <a:lnTo>
                    <a:pt x="0" y="898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B01D4E20-1079-4B98-8AF6-74BDD94381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2434" y="3892762"/>
              <a:ext cx="3183180" cy="1013293"/>
            </a:xfrm>
            <a:custGeom>
              <a:avLst/>
              <a:gdLst>
                <a:gd name="T0" fmla="*/ 523 w 2821"/>
                <a:gd name="T1" fmla="*/ 0 h 898"/>
                <a:gd name="T2" fmla="*/ 2821 w 2821"/>
                <a:gd name="T3" fmla="*/ 0 h 898"/>
                <a:gd name="T4" fmla="*/ 2821 w 2821"/>
                <a:gd name="T5" fmla="*/ 898 h 898"/>
                <a:gd name="T6" fmla="*/ 0 w 2821"/>
                <a:gd name="T7" fmla="*/ 898 h 898"/>
                <a:gd name="T8" fmla="*/ 523 w 2821"/>
                <a:gd name="T9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1" h="898">
                  <a:moveTo>
                    <a:pt x="523" y="0"/>
                  </a:moveTo>
                  <a:lnTo>
                    <a:pt x="2821" y="0"/>
                  </a:lnTo>
                  <a:lnTo>
                    <a:pt x="2821" y="898"/>
                  </a:lnTo>
                  <a:lnTo>
                    <a:pt x="0" y="898"/>
                  </a:lnTo>
                  <a:lnTo>
                    <a:pt x="52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5FF35AD5-AB50-46A9-947B-4668FF1E8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537" y="4614931"/>
              <a:ext cx="317077" cy="206495"/>
            </a:xfrm>
            <a:custGeom>
              <a:avLst/>
              <a:gdLst>
                <a:gd name="T0" fmla="*/ 281 w 281"/>
                <a:gd name="T1" fmla="*/ 0 h 183"/>
                <a:gd name="T2" fmla="*/ 0 w 281"/>
                <a:gd name="T3" fmla="*/ 106 h 183"/>
                <a:gd name="T4" fmla="*/ 281 w 281"/>
                <a:gd name="T5" fmla="*/ 183 h 183"/>
                <a:gd name="T6" fmla="*/ 281 w 281"/>
                <a:gd name="T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" h="183">
                  <a:moveTo>
                    <a:pt x="281" y="0"/>
                  </a:moveTo>
                  <a:lnTo>
                    <a:pt x="0" y="106"/>
                  </a:lnTo>
                  <a:lnTo>
                    <a:pt x="281" y="183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304E2A3-9A5B-4952-A442-83CEDDAA9D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537" y="4614931"/>
              <a:ext cx="317077" cy="206495"/>
            </a:xfrm>
            <a:custGeom>
              <a:avLst/>
              <a:gdLst>
                <a:gd name="T0" fmla="*/ 281 w 281"/>
                <a:gd name="T1" fmla="*/ 0 h 183"/>
                <a:gd name="T2" fmla="*/ 0 w 281"/>
                <a:gd name="T3" fmla="*/ 106 h 183"/>
                <a:gd name="T4" fmla="*/ 281 w 281"/>
                <a:gd name="T5" fmla="*/ 183 h 183"/>
                <a:gd name="T6" fmla="*/ 281 w 281"/>
                <a:gd name="T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" h="183">
                  <a:moveTo>
                    <a:pt x="281" y="0"/>
                  </a:moveTo>
                  <a:lnTo>
                    <a:pt x="0" y="106"/>
                  </a:lnTo>
                  <a:lnTo>
                    <a:pt x="281" y="183"/>
                  </a:lnTo>
                  <a:lnTo>
                    <a:pt x="28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2EAB5D6-DFAB-43FF-AF3C-8DA59A503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8537" y="4063149"/>
              <a:ext cx="657850" cy="671392"/>
            </a:xfrm>
            <a:prstGeom prst="rect">
              <a:avLst/>
            </a:prstGeom>
            <a:solidFill>
              <a:schemeClr val="accent3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C671AFEC-3BFD-4499-9D66-45469B9E9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7925" y="3734788"/>
              <a:ext cx="1512038" cy="1328114"/>
            </a:xfrm>
            <a:custGeom>
              <a:avLst/>
              <a:gdLst>
                <a:gd name="T0" fmla="*/ 632 w 1340"/>
                <a:gd name="T1" fmla="*/ 0 h 1177"/>
                <a:gd name="T2" fmla="*/ 1340 w 1340"/>
                <a:gd name="T3" fmla="*/ 0 h 1177"/>
                <a:gd name="T4" fmla="*/ 710 w 1340"/>
                <a:gd name="T5" fmla="*/ 1177 h 1177"/>
                <a:gd name="T6" fmla="*/ 0 w 1340"/>
                <a:gd name="T7" fmla="*/ 1177 h 1177"/>
                <a:gd name="T8" fmla="*/ 632 w 1340"/>
                <a:gd name="T9" fmla="*/ 0 h 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0" h="1177">
                  <a:moveTo>
                    <a:pt x="632" y="0"/>
                  </a:moveTo>
                  <a:lnTo>
                    <a:pt x="1340" y="0"/>
                  </a:lnTo>
                  <a:lnTo>
                    <a:pt x="710" y="1177"/>
                  </a:lnTo>
                  <a:lnTo>
                    <a:pt x="0" y="1177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Impact" panose="020B0806030902050204" pitchFamily="34" charset="0"/>
                </a:rPr>
                <a:t>3</a:t>
              </a: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C8EFBD6F-7810-4C95-A396-137A2688DE56}"/>
                </a:ext>
              </a:extLst>
            </p:cNvPr>
            <p:cNvGrpSpPr/>
            <p:nvPr/>
          </p:nvGrpSpPr>
          <p:grpSpPr>
            <a:xfrm>
              <a:off x="3556105" y="4084084"/>
              <a:ext cx="2019812" cy="612648"/>
              <a:chOff x="719666" y="2048993"/>
              <a:chExt cx="3288101" cy="723852"/>
            </a:xfrm>
          </p:grpSpPr>
          <p:sp>
            <p:nvSpPr>
              <p:cNvPr id="47" name="文本框 51">
                <a:extLst>
                  <a:ext uri="{FF2B5EF4-FFF2-40B4-BE49-F238E27FC236}">
                    <a16:creationId xmlns:a16="http://schemas.microsoft.com/office/drawing/2014/main" id="{27DB9501-87A4-48A2-A203-33BEC3576F5B}"/>
                  </a:ext>
                </a:extLst>
              </p:cNvPr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fontScale="85000" lnSpcReduction="10000"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/>
                  <a:t>请替换文字内容复制你的内容到此</a:t>
                </a:r>
                <a:br>
                  <a:rPr lang="zh-CN" altLang="en-US" sz="1100" dirty="0"/>
                </a:br>
                <a:r>
                  <a:rPr lang="zh-CN" altLang="en-US" sz="1100" dirty="0"/>
                  <a:t>千图网</a:t>
                </a:r>
                <a:r>
                  <a:rPr lang="en-US" altLang="zh-CN" sz="1100" dirty="0"/>
                  <a:t>58PIC.COM</a:t>
                </a:r>
                <a:endParaRPr lang="zh-CN" altLang="en-US" sz="1100" dirty="0"/>
              </a:p>
            </p:txBody>
          </p:sp>
          <p:sp>
            <p:nvSpPr>
              <p:cNvPr id="48" name="矩形 47">
                <a:extLst>
                  <a:ext uri="{FF2B5EF4-FFF2-40B4-BE49-F238E27FC236}">
                    <a16:creationId xmlns:a16="http://schemas.microsoft.com/office/drawing/2014/main" id="{DFC40D49-458A-48DE-ADD5-8101935F0EF9}"/>
                  </a:ext>
                </a:extLst>
              </p:cNvPr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1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1600" b="1" dirty="0">
                    <a:solidFill>
                      <a:schemeClr val="accent3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</p:grpSp>
      </p:grpSp>
      <p:grpSp>
        <p:nvGrpSpPr>
          <p:cNvPr id="55" name="千图PPT彼岸天：ID 8661124库_组合 54">
            <a:extLst>
              <a:ext uri="{FF2B5EF4-FFF2-40B4-BE49-F238E27FC236}">
                <a16:creationId xmlns:a16="http://schemas.microsoft.com/office/drawing/2014/main" id="{DD4A4D8F-82D2-4385-A673-E896B5CE2068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5925613" y="4689406"/>
            <a:ext cx="3818462" cy="1326985"/>
            <a:chOff x="5925613" y="4689406"/>
            <a:chExt cx="3818462" cy="1326985"/>
          </a:xfrm>
        </p:grpSpPr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C7D6731E-D75A-49F0-8BC9-FFC1A480D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37" y="4689406"/>
              <a:ext cx="226806" cy="261786"/>
            </a:xfrm>
            <a:custGeom>
              <a:avLst/>
              <a:gdLst>
                <a:gd name="T0" fmla="*/ 0 w 201"/>
                <a:gd name="T1" fmla="*/ 0 h 232"/>
                <a:gd name="T2" fmla="*/ 0 w 201"/>
                <a:gd name="T3" fmla="*/ 232 h 232"/>
                <a:gd name="T4" fmla="*/ 201 w 201"/>
                <a:gd name="T5" fmla="*/ 232 h 232"/>
                <a:gd name="T6" fmla="*/ 0 w 201"/>
                <a:gd name="T7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" h="232">
                  <a:moveTo>
                    <a:pt x="0" y="0"/>
                  </a:moveTo>
                  <a:lnTo>
                    <a:pt x="0" y="232"/>
                  </a:lnTo>
                  <a:lnTo>
                    <a:pt x="201" y="2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27D5A0C5-69D5-497D-9E5B-4E2849731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2845" y="4846251"/>
              <a:ext cx="656721" cy="722169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C1FA8666-2493-4A97-A4B8-21914FD00B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6387" y="4846251"/>
              <a:ext cx="3183180" cy="1013293"/>
            </a:xfrm>
            <a:custGeom>
              <a:avLst/>
              <a:gdLst>
                <a:gd name="T0" fmla="*/ 2299 w 2821"/>
                <a:gd name="T1" fmla="*/ 0 h 898"/>
                <a:gd name="T2" fmla="*/ 0 w 2821"/>
                <a:gd name="T3" fmla="*/ 0 h 898"/>
                <a:gd name="T4" fmla="*/ 0 w 2821"/>
                <a:gd name="T5" fmla="*/ 898 h 898"/>
                <a:gd name="T6" fmla="*/ 2821 w 2821"/>
                <a:gd name="T7" fmla="*/ 898 h 898"/>
                <a:gd name="T8" fmla="*/ 2299 w 2821"/>
                <a:gd name="T9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1" h="898">
                  <a:moveTo>
                    <a:pt x="2299" y="0"/>
                  </a:moveTo>
                  <a:lnTo>
                    <a:pt x="0" y="0"/>
                  </a:lnTo>
                  <a:lnTo>
                    <a:pt x="0" y="898"/>
                  </a:lnTo>
                  <a:lnTo>
                    <a:pt x="2821" y="898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C741AA8A-D063-4D2F-A2EE-1721CBB6B8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6387" y="4846251"/>
              <a:ext cx="3183180" cy="1013293"/>
            </a:xfrm>
            <a:custGeom>
              <a:avLst/>
              <a:gdLst>
                <a:gd name="T0" fmla="*/ 2299 w 2821"/>
                <a:gd name="T1" fmla="*/ 0 h 898"/>
                <a:gd name="T2" fmla="*/ 0 w 2821"/>
                <a:gd name="T3" fmla="*/ 0 h 898"/>
                <a:gd name="T4" fmla="*/ 0 w 2821"/>
                <a:gd name="T5" fmla="*/ 898 h 898"/>
                <a:gd name="T6" fmla="*/ 2821 w 2821"/>
                <a:gd name="T7" fmla="*/ 898 h 898"/>
                <a:gd name="T8" fmla="*/ 2299 w 2821"/>
                <a:gd name="T9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1" h="898">
                  <a:moveTo>
                    <a:pt x="2299" y="0"/>
                  </a:moveTo>
                  <a:lnTo>
                    <a:pt x="0" y="0"/>
                  </a:lnTo>
                  <a:lnTo>
                    <a:pt x="0" y="898"/>
                  </a:lnTo>
                  <a:lnTo>
                    <a:pt x="2821" y="898"/>
                  </a:lnTo>
                  <a:lnTo>
                    <a:pt x="229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150142D5-D077-4972-91CC-DE1A18BFA2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6387" y="5568420"/>
              <a:ext cx="317077" cy="206495"/>
            </a:xfrm>
            <a:custGeom>
              <a:avLst/>
              <a:gdLst>
                <a:gd name="T0" fmla="*/ 0 w 281"/>
                <a:gd name="T1" fmla="*/ 0 h 183"/>
                <a:gd name="T2" fmla="*/ 0 w 281"/>
                <a:gd name="T3" fmla="*/ 183 h 183"/>
                <a:gd name="T4" fmla="*/ 281 w 281"/>
                <a:gd name="T5" fmla="*/ 106 h 183"/>
                <a:gd name="T6" fmla="*/ 0 w 281"/>
                <a:gd name="T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" h="183">
                  <a:moveTo>
                    <a:pt x="0" y="0"/>
                  </a:moveTo>
                  <a:lnTo>
                    <a:pt x="0" y="183"/>
                  </a:lnTo>
                  <a:lnTo>
                    <a:pt x="281" y="1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751A6BA6-C88C-4631-BFCE-AD691763B1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6387" y="5568420"/>
              <a:ext cx="317077" cy="206495"/>
            </a:xfrm>
            <a:custGeom>
              <a:avLst/>
              <a:gdLst>
                <a:gd name="T0" fmla="*/ 0 w 281"/>
                <a:gd name="T1" fmla="*/ 0 h 183"/>
                <a:gd name="T2" fmla="*/ 0 w 281"/>
                <a:gd name="T3" fmla="*/ 183 h 183"/>
                <a:gd name="T4" fmla="*/ 281 w 281"/>
                <a:gd name="T5" fmla="*/ 106 h 183"/>
                <a:gd name="T6" fmla="*/ 0 w 281"/>
                <a:gd name="T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1" h="183">
                  <a:moveTo>
                    <a:pt x="0" y="0"/>
                  </a:moveTo>
                  <a:lnTo>
                    <a:pt x="0" y="183"/>
                  </a:lnTo>
                  <a:lnTo>
                    <a:pt x="281" y="10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05DB7824-A14C-4E4F-AEE5-DDBEBFC6AD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25613" y="5017767"/>
              <a:ext cx="657850" cy="670263"/>
            </a:xfrm>
            <a:prstGeom prst="rect">
              <a:avLst/>
            </a:prstGeom>
            <a:solidFill>
              <a:schemeClr val="accent4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F564A7CF-5357-4D91-B92C-FAE30CC3EC1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32037" y="4689406"/>
              <a:ext cx="1512038" cy="1326985"/>
            </a:xfrm>
            <a:custGeom>
              <a:avLst/>
              <a:gdLst>
                <a:gd name="T0" fmla="*/ 709 w 1340"/>
                <a:gd name="T1" fmla="*/ 0 h 1176"/>
                <a:gd name="T2" fmla="*/ 0 w 1340"/>
                <a:gd name="T3" fmla="*/ 0 h 1176"/>
                <a:gd name="T4" fmla="*/ 630 w 1340"/>
                <a:gd name="T5" fmla="*/ 1176 h 1176"/>
                <a:gd name="T6" fmla="*/ 1340 w 1340"/>
                <a:gd name="T7" fmla="*/ 1176 h 1176"/>
                <a:gd name="T8" fmla="*/ 709 w 1340"/>
                <a:gd name="T9" fmla="*/ 0 h 1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0" h="1176">
                  <a:moveTo>
                    <a:pt x="709" y="0"/>
                  </a:moveTo>
                  <a:lnTo>
                    <a:pt x="0" y="0"/>
                  </a:lnTo>
                  <a:lnTo>
                    <a:pt x="630" y="1176"/>
                  </a:lnTo>
                  <a:lnTo>
                    <a:pt x="1340" y="1176"/>
                  </a:lnTo>
                  <a:lnTo>
                    <a:pt x="709" y="0"/>
                  </a:ln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Impact" panose="020B0806030902050204" pitchFamily="34" charset="0"/>
                </a:rPr>
                <a:t>4</a:t>
              </a:r>
            </a:p>
          </p:txBody>
        </p: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EBEF1D4F-33FF-4D19-8AFC-88BFA590A733}"/>
                </a:ext>
              </a:extLst>
            </p:cNvPr>
            <p:cNvGrpSpPr/>
            <p:nvPr/>
          </p:nvGrpSpPr>
          <p:grpSpPr>
            <a:xfrm>
              <a:off x="6583462" y="5033637"/>
              <a:ext cx="2019812" cy="612648"/>
              <a:chOff x="719666" y="2048993"/>
              <a:chExt cx="3288101" cy="723852"/>
            </a:xfrm>
          </p:grpSpPr>
          <p:sp>
            <p:nvSpPr>
              <p:cNvPr id="45" name="文本框 54">
                <a:extLst>
                  <a:ext uri="{FF2B5EF4-FFF2-40B4-BE49-F238E27FC236}">
                    <a16:creationId xmlns:a16="http://schemas.microsoft.com/office/drawing/2014/main" id="{41971748-D5A8-49C6-AEDF-79FC12D87AA4}"/>
                  </a:ext>
                </a:extLst>
              </p:cNvPr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fontScale="85000" lnSpcReduction="10000"/>
              </a:bodyPr>
              <a:lstStyle/>
              <a:p>
                <a:pPr algn="ctr" defTabSz="914378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 dirty="0"/>
                  <a:t>请替换文字内容复制你的内容到此</a:t>
                </a:r>
                <a:br>
                  <a:rPr lang="zh-CN" altLang="en-US" sz="1100" dirty="0"/>
                </a:br>
                <a:r>
                  <a:rPr lang="zh-CN" altLang="en-US" sz="1100" dirty="0"/>
                  <a:t>千图网</a:t>
                </a:r>
                <a:r>
                  <a:rPr lang="en-US" altLang="zh-CN" sz="1100" dirty="0"/>
                  <a:t>58PIC.COM</a:t>
                </a:r>
                <a:endParaRPr lang="zh-CN" altLang="en-US" sz="1100" dirty="0"/>
              </a:p>
            </p:txBody>
          </p:sp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FE988758-D050-40F7-8349-88C85D001DAD}"/>
                  </a:ext>
                </a:extLst>
              </p:cNvPr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10000"/>
              </a:bodyPr>
              <a:lstStyle/>
              <a:p>
                <a:pPr lvl="0" algn="ctr" defTabSz="914378">
                  <a:spcBef>
                    <a:spcPct val="0"/>
                  </a:spcBef>
                  <a:defRPr/>
                </a:pPr>
                <a:r>
                  <a:rPr lang="zh-CN" altLang="en-US" sz="1600" b="1" dirty="0">
                    <a:solidFill>
                      <a:schemeClr val="accent4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156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>
            <a:extLst>
              <a:ext uri="{FF2B5EF4-FFF2-40B4-BE49-F238E27FC236}">
                <a16:creationId xmlns:a16="http://schemas.microsoft.com/office/drawing/2014/main" id="{0085A61A-F039-40DD-877A-6E3CACA62420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582960" y="1052736"/>
            <a:ext cx="5026080" cy="4752528"/>
            <a:chOff x="3582960" y="1052737"/>
            <a:chExt cx="5026080" cy="4752528"/>
          </a:xfrm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1BE5CA7-CDF0-450D-A610-2E6187C670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4021" y="4014404"/>
              <a:ext cx="505162" cy="1790861"/>
            </a:xfrm>
            <a:custGeom>
              <a:avLst/>
              <a:gdLst>
                <a:gd name="T0" fmla="*/ 7 w 133"/>
                <a:gd name="T1" fmla="*/ 1 h 473"/>
                <a:gd name="T2" fmla="*/ 0 w 133"/>
                <a:gd name="T3" fmla="*/ 9 h 473"/>
                <a:gd name="T4" fmla="*/ 5 w 133"/>
                <a:gd name="T5" fmla="*/ 466 h 473"/>
                <a:gd name="T6" fmla="*/ 13 w 133"/>
                <a:gd name="T7" fmla="*/ 473 h 473"/>
                <a:gd name="T8" fmla="*/ 125 w 133"/>
                <a:gd name="T9" fmla="*/ 472 h 473"/>
                <a:gd name="T10" fmla="*/ 133 w 133"/>
                <a:gd name="T11" fmla="*/ 464 h 473"/>
                <a:gd name="T12" fmla="*/ 128 w 133"/>
                <a:gd name="T13" fmla="*/ 7 h 473"/>
                <a:gd name="T14" fmla="*/ 120 w 133"/>
                <a:gd name="T15" fmla="*/ 0 h 473"/>
                <a:gd name="T16" fmla="*/ 7 w 133"/>
                <a:gd name="T17" fmla="*/ 1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473">
                  <a:moveTo>
                    <a:pt x="7" y="1"/>
                  </a:moveTo>
                  <a:cubicBezTo>
                    <a:pt x="3" y="1"/>
                    <a:pt x="0" y="5"/>
                    <a:pt x="0" y="9"/>
                  </a:cubicBezTo>
                  <a:cubicBezTo>
                    <a:pt x="5" y="466"/>
                    <a:pt x="5" y="466"/>
                    <a:pt x="5" y="466"/>
                  </a:cubicBezTo>
                  <a:cubicBezTo>
                    <a:pt x="5" y="470"/>
                    <a:pt x="9" y="473"/>
                    <a:pt x="13" y="473"/>
                  </a:cubicBezTo>
                  <a:cubicBezTo>
                    <a:pt x="125" y="472"/>
                    <a:pt x="125" y="472"/>
                    <a:pt x="125" y="472"/>
                  </a:cubicBezTo>
                  <a:cubicBezTo>
                    <a:pt x="130" y="472"/>
                    <a:pt x="133" y="468"/>
                    <a:pt x="133" y="464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27" y="3"/>
                    <a:pt x="124" y="0"/>
                    <a:pt x="120" y="0"/>
                  </a:cubicBezTo>
                  <a:lnTo>
                    <a:pt x="7" y="1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2000" tIns="72000" rIns="91440" bIns="72000" anchor="b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5944F422-F82C-4321-ABB9-48043A88E6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0885" y="2723234"/>
              <a:ext cx="1798155" cy="503338"/>
            </a:xfrm>
            <a:custGeom>
              <a:avLst/>
              <a:gdLst>
                <a:gd name="T0" fmla="*/ 474 w 474"/>
                <a:gd name="T1" fmla="*/ 120 h 133"/>
                <a:gd name="T2" fmla="*/ 466 w 474"/>
                <a:gd name="T3" fmla="*/ 128 h 133"/>
                <a:gd name="T4" fmla="*/ 9 w 474"/>
                <a:gd name="T5" fmla="*/ 133 h 133"/>
                <a:gd name="T6" fmla="*/ 1 w 474"/>
                <a:gd name="T7" fmla="*/ 125 h 133"/>
                <a:gd name="T8" fmla="*/ 0 w 474"/>
                <a:gd name="T9" fmla="*/ 13 h 133"/>
                <a:gd name="T10" fmla="*/ 8 w 474"/>
                <a:gd name="T11" fmla="*/ 5 h 133"/>
                <a:gd name="T12" fmla="*/ 465 w 474"/>
                <a:gd name="T13" fmla="*/ 0 h 133"/>
                <a:gd name="T14" fmla="*/ 472 w 474"/>
                <a:gd name="T15" fmla="*/ 8 h 133"/>
                <a:gd name="T16" fmla="*/ 474 w 474"/>
                <a:gd name="T17" fmla="*/ 12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4" h="133">
                  <a:moveTo>
                    <a:pt x="474" y="120"/>
                  </a:moveTo>
                  <a:cubicBezTo>
                    <a:pt x="474" y="124"/>
                    <a:pt x="470" y="128"/>
                    <a:pt x="466" y="128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5" y="133"/>
                    <a:pt x="1" y="130"/>
                    <a:pt x="1" y="12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9"/>
                    <a:pt x="3" y="5"/>
                    <a:pt x="8" y="5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69" y="0"/>
                    <a:pt x="472" y="3"/>
                    <a:pt x="472" y="8"/>
                  </a:cubicBezTo>
                  <a:lnTo>
                    <a:pt x="474" y="120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none" lIns="72000" tIns="72000" rIns="91440" bIns="72000" anchor="ctr" anchorCtr="0" compatLnSpc="1">
              <a:prstTxWarp prst="textNoShape">
                <a:avLst/>
              </a:prstTxWarp>
              <a:normAutofit/>
            </a:bodyPr>
            <a:lstStyle/>
            <a:p>
              <a:pPr algn="r"/>
              <a:r>
                <a:rPr lang="zh-CN" altLang="en-US" sz="1400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E50B89EC-02F4-4A82-AB1F-2DD1C98AE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7286" y="1052737"/>
              <a:ext cx="503337" cy="1794508"/>
            </a:xfrm>
            <a:custGeom>
              <a:avLst/>
              <a:gdLst>
                <a:gd name="T0" fmla="*/ 126 w 133"/>
                <a:gd name="T1" fmla="*/ 472 h 474"/>
                <a:gd name="T2" fmla="*/ 133 w 133"/>
                <a:gd name="T3" fmla="*/ 465 h 474"/>
                <a:gd name="T4" fmla="*/ 128 w 133"/>
                <a:gd name="T5" fmla="*/ 8 h 474"/>
                <a:gd name="T6" fmla="*/ 120 w 133"/>
                <a:gd name="T7" fmla="*/ 0 h 474"/>
                <a:gd name="T8" fmla="*/ 8 w 133"/>
                <a:gd name="T9" fmla="*/ 2 h 474"/>
                <a:gd name="T10" fmla="*/ 0 w 133"/>
                <a:gd name="T11" fmla="*/ 9 h 474"/>
                <a:gd name="T12" fmla="*/ 5 w 133"/>
                <a:gd name="T13" fmla="*/ 466 h 474"/>
                <a:gd name="T14" fmla="*/ 13 w 133"/>
                <a:gd name="T15" fmla="*/ 474 h 474"/>
                <a:gd name="T16" fmla="*/ 126 w 133"/>
                <a:gd name="T17" fmla="*/ 472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474">
                  <a:moveTo>
                    <a:pt x="126" y="472"/>
                  </a:moveTo>
                  <a:cubicBezTo>
                    <a:pt x="130" y="472"/>
                    <a:pt x="133" y="469"/>
                    <a:pt x="133" y="465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4"/>
                    <a:pt x="124" y="0"/>
                    <a:pt x="120" y="0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3" y="2"/>
                    <a:pt x="0" y="5"/>
                    <a:pt x="0" y="9"/>
                  </a:cubicBezTo>
                  <a:cubicBezTo>
                    <a:pt x="5" y="466"/>
                    <a:pt x="5" y="466"/>
                    <a:pt x="5" y="466"/>
                  </a:cubicBezTo>
                  <a:cubicBezTo>
                    <a:pt x="6" y="470"/>
                    <a:pt x="9" y="474"/>
                    <a:pt x="13" y="474"/>
                  </a:cubicBezTo>
                  <a:lnTo>
                    <a:pt x="126" y="472"/>
                  </a:ln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72000" tIns="72000" rIns="91440" bIns="72000" anchor="t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235AC894-61AF-4823-A9D9-CDDFC8C7A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2960" y="3609546"/>
              <a:ext cx="1794508" cy="503338"/>
            </a:xfrm>
            <a:custGeom>
              <a:avLst/>
              <a:gdLst>
                <a:gd name="T0" fmla="*/ 0 w 473"/>
                <a:gd name="T1" fmla="*/ 13 h 133"/>
                <a:gd name="T2" fmla="*/ 7 w 473"/>
                <a:gd name="T3" fmla="*/ 5 h 133"/>
                <a:gd name="T4" fmla="*/ 464 w 473"/>
                <a:gd name="T5" fmla="*/ 0 h 133"/>
                <a:gd name="T6" fmla="*/ 472 w 473"/>
                <a:gd name="T7" fmla="*/ 7 h 133"/>
                <a:gd name="T8" fmla="*/ 473 w 473"/>
                <a:gd name="T9" fmla="*/ 120 h 133"/>
                <a:gd name="T10" fmla="*/ 466 w 473"/>
                <a:gd name="T11" fmla="*/ 127 h 133"/>
                <a:gd name="T12" fmla="*/ 9 w 473"/>
                <a:gd name="T13" fmla="*/ 133 h 133"/>
                <a:gd name="T14" fmla="*/ 1 w 473"/>
                <a:gd name="T15" fmla="*/ 125 h 133"/>
                <a:gd name="T16" fmla="*/ 0 w 473"/>
                <a:gd name="T17" fmla="*/ 1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3" h="133">
                  <a:moveTo>
                    <a:pt x="0" y="13"/>
                  </a:moveTo>
                  <a:cubicBezTo>
                    <a:pt x="0" y="8"/>
                    <a:pt x="3" y="5"/>
                    <a:pt x="7" y="5"/>
                  </a:cubicBezTo>
                  <a:cubicBezTo>
                    <a:pt x="464" y="0"/>
                    <a:pt x="464" y="0"/>
                    <a:pt x="464" y="0"/>
                  </a:cubicBezTo>
                  <a:cubicBezTo>
                    <a:pt x="468" y="0"/>
                    <a:pt x="472" y="3"/>
                    <a:pt x="472" y="7"/>
                  </a:cubicBezTo>
                  <a:cubicBezTo>
                    <a:pt x="473" y="120"/>
                    <a:pt x="473" y="120"/>
                    <a:pt x="473" y="120"/>
                  </a:cubicBezTo>
                  <a:cubicBezTo>
                    <a:pt x="473" y="124"/>
                    <a:pt x="470" y="127"/>
                    <a:pt x="466" y="127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4" y="133"/>
                    <a:pt x="1" y="129"/>
                    <a:pt x="1" y="125"/>
                  </a:cubicBezTo>
                  <a:lnTo>
                    <a:pt x="0" y="13"/>
                  </a:ln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none" lIns="72000" tIns="72000" rIns="91440" bIns="72000" anchor="ctr" anchorCtr="0" compatLnSpc="1">
              <a:prstTxWarp prst="textNoShape">
                <a:avLst/>
              </a:prstTxWarp>
              <a:norm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49E68FA-7372-4946-8F03-0606E7EDD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4331" y="3363349"/>
              <a:ext cx="1528249" cy="1003028"/>
            </a:xfrm>
            <a:custGeom>
              <a:avLst/>
              <a:gdLst>
                <a:gd name="T0" fmla="*/ 339 w 403"/>
                <a:gd name="T1" fmla="*/ 25 h 265"/>
                <a:gd name="T2" fmla="*/ 333 w 403"/>
                <a:gd name="T3" fmla="*/ 72 h 265"/>
                <a:gd name="T4" fmla="*/ 357 w 403"/>
                <a:gd name="T5" fmla="*/ 114 h 265"/>
                <a:gd name="T6" fmla="*/ 381 w 403"/>
                <a:gd name="T7" fmla="*/ 102 h 265"/>
                <a:gd name="T8" fmla="*/ 403 w 403"/>
                <a:gd name="T9" fmla="*/ 132 h 265"/>
                <a:gd name="T10" fmla="*/ 379 w 403"/>
                <a:gd name="T11" fmla="*/ 170 h 265"/>
                <a:gd name="T12" fmla="*/ 347 w 403"/>
                <a:gd name="T13" fmla="*/ 156 h 265"/>
                <a:gd name="T14" fmla="*/ 330 w 403"/>
                <a:gd name="T15" fmla="*/ 201 h 265"/>
                <a:gd name="T16" fmla="*/ 336 w 403"/>
                <a:gd name="T17" fmla="*/ 254 h 265"/>
                <a:gd name="T18" fmla="*/ 240 w 403"/>
                <a:gd name="T19" fmla="*/ 260 h 265"/>
                <a:gd name="T20" fmla="*/ 220 w 403"/>
                <a:gd name="T21" fmla="*/ 244 h 265"/>
                <a:gd name="T22" fmla="*/ 226 w 403"/>
                <a:gd name="T23" fmla="*/ 211 h 265"/>
                <a:gd name="T24" fmla="*/ 200 w 403"/>
                <a:gd name="T25" fmla="*/ 193 h 265"/>
                <a:gd name="T26" fmla="*/ 171 w 403"/>
                <a:gd name="T27" fmla="*/ 214 h 265"/>
                <a:gd name="T28" fmla="*/ 176 w 403"/>
                <a:gd name="T29" fmla="*/ 253 h 265"/>
                <a:gd name="T30" fmla="*/ 123 w 403"/>
                <a:gd name="T31" fmla="*/ 260 h 265"/>
                <a:gd name="T32" fmla="*/ 64 w 403"/>
                <a:gd name="T33" fmla="*/ 250 h 265"/>
                <a:gd name="T34" fmla="*/ 70 w 403"/>
                <a:gd name="T35" fmla="*/ 181 h 265"/>
                <a:gd name="T36" fmla="*/ 58 w 403"/>
                <a:gd name="T37" fmla="*/ 151 h 265"/>
                <a:gd name="T38" fmla="*/ 24 w 403"/>
                <a:gd name="T39" fmla="*/ 157 h 265"/>
                <a:gd name="T40" fmla="*/ 1 w 403"/>
                <a:gd name="T41" fmla="*/ 127 h 265"/>
                <a:gd name="T42" fmla="*/ 23 w 403"/>
                <a:gd name="T43" fmla="*/ 101 h 265"/>
                <a:gd name="T44" fmla="*/ 58 w 403"/>
                <a:gd name="T45" fmla="*/ 111 h 265"/>
                <a:gd name="T46" fmla="*/ 71 w 403"/>
                <a:gd name="T47" fmla="*/ 60 h 265"/>
                <a:gd name="T48" fmla="*/ 69 w 403"/>
                <a:gd name="T49" fmla="*/ 19 h 265"/>
                <a:gd name="T50" fmla="*/ 177 w 403"/>
                <a:gd name="T51" fmla="*/ 9 h 265"/>
                <a:gd name="T52" fmla="*/ 177 w 403"/>
                <a:gd name="T53" fmla="*/ 32 h 265"/>
                <a:gd name="T54" fmla="*/ 173 w 403"/>
                <a:gd name="T55" fmla="*/ 58 h 265"/>
                <a:gd name="T56" fmla="*/ 206 w 403"/>
                <a:gd name="T57" fmla="*/ 78 h 265"/>
                <a:gd name="T58" fmla="*/ 235 w 403"/>
                <a:gd name="T59" fmla="*/ 54 h 265"/>
                <a:gd name="T60" fmla="*/ 226 w 403"/>
                <a:gd name="T61" fmla="*/ 14 h 265"/>
                <a:gd name="T62" fmla="*/ 279 w 403"/>
                <a:gd name="T63" fmla="*/ 9 h 265"/>
                <a:gd name="T64" fmla="*/ 339 w 403"/>
                <a:gd name="T65" fmla="*/ 2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3" h="265">
                  <a:moveTo>
                    <a:pt x="339" y="25"/>
                  </a:moveTo>
                  <a:cubicBezTo>
                    <a:pt x="339" y="25"/>
                    <a:pt x="333" y="52"/>
                    <a:pt x="333" y="72"/>
                  </a:cubicBezTo>
                  <a:cubicBezTo>
                    <a:pt x="334" y="91"/>
                    <a:pt x="338" y="118"/>
                    <a:pt x="357" y="114"/>
                  </a:cubicBezTo>
                  <a:cubicBezTo>
                    <a:pt x="370" y="111"/>
                    <a:pt x="368" y="101"/>
                    <a:pt x="381" y="102"/>
                  </a:cubicBezTo>
                  <a:cubicBezTo>
                    <a:pt x="394" y="103"/>
                    <a:pt x="403" y="122"/>
                    <a:pt x="403" y="132"/>
                  </a:cubicBezTo>
                  <a:cubicBezTo>
                    <a:pt x="403" y="156"/>
                    <a:pt x="392" y="171"/>
                    <a:pt x="379" y="170"/>
                  </a:cubicBezTo>
                  <a:cubicBezTo>
                    <a:pt x="366" y="170"/>
                    <a:pt x="361" y="156"/>
                    <a:pt x="347" y="156"/>
                  </a:cubicBezTo>
                  <a:cubicBezTo>
                    <a:pt x="333" y="156"/>
                    <a:pt x="329" y="168"/>
                    <a:pt x="330" y="201"/>
                  </a:cubicBezTo>
                  <a:cubicBezTo>
                    <a:pt x="331" y="235"/>
                    <a:pt x="336" y="254"/>
                    <a:pt x="336" y="254"/>
                  </a:cubicBezTo>
                  <a:cubicBezTo>
                    <a:pt x="336" y="254"/>
                    <a:pt x="268" y="265"/>
                    <a:pt x="240" y="260"/>
                  </a:cubicBezTo>
                  <a:cubicBezTo>
                    <a:pt x="224" y="257"/>
                    <a:pt x="220" y="252"/>
                    <a:pt x="220" y="244"/>
                  </a:cubicBezTo>
                  <a:cubicBezTo>
                    <a:pt x="219" y="235"/>
                    <a:pt x="231" y="226"/>
                    <a:pt x="226" y="211"/>
                  </a:cubicBezTo>
                  <a:cubicBezTo>
                    <a:pt x="223" y="202"/>
                    <a:pt x="215" y="194"/>
                    <a:pt x="200" y="193"/>
                  </a:cubicBezTo>
                  <a:cubicBezTo>
                    <a:pt x="185" y="192"/>
                    <a:pt x="171" y="201"/>
                    <a:pt x="171" y="214"/>
                  </a:cubicBezTo>
                  <a:cubicBezTo>
                    <a:pt x="170" y="237"/>
                    <a:pt x="180" y="244"/>
                    <a:pt x="176" y="253"/>
                  </a:cubicBezTo>
                  <a:cubicBezTo>
                    <a:pt x="172" y="261"/>
                    <a:pt x="160" y="262"/>
                    <a:pt x="123" y="260"/>
                  </a:cubicBezTo>
                  <a:cubicBezTo>
                    <a:pt x="80" y="257"/>
                    <a:pt x="64" y="250"/>
                    <a:pt x="64" y="250"/>
                  </a:cubicBezTo>
                  <a:cubicBezTo>
                    <a:pt x="64" y="250"/>
                    <a:pt x="68" y="207"/>
                    <a:pt x="70" y="181"/>
                  </a:cubicBezTo>
                  <a:cubicBezTo>
                    <a:pt x="72" y="159"/>
                    <a:pt x="63" y="153"/>
                    <a:pt x="58" y="151"/>
                  </a:cubicBezTo>
                  <a:cubicBezTo>
                    <a:pt x="52" y="150"/>
                    <a:pt x="35" y="158"/>
                    <a:pt x="24" y="157"/>
                  </a:cubicBezTo>
                  <a:cubicBezTo>
                    <a:pt x="13" y="156"/>
                    <a:pt x="0" y="147"/>
                    <a:pt x="1" y="127"/>
                  </a:cubicBezTo>
                  <a:cubicBezTo>
                    <a:pt x="1" y="115"/>
                    <a:pt x="9" y="101"/>
                    <a:pt x="23" y="101"/>
                  </a:cubicBezTo>
                  <a:cubicBezTo>
                    <a:pt x="42" y="101"/>
                    <a:pt x="47" y="110"/>
                    <a:pt x="58" y="111"/>
                  </a:cubicBezTo>
                  <a:cubicBezTo>
                    <a:pt x="66" y="111"/>
                    <a:pt x="70" y="86"/>
                    <a:pt x="71" y="60"/>
                  </a:cubicBezTo>
                  <a:cubicBezTo>
                    <a:pt x="72" y="35"/>
                    <a:pt x="69" y="19"/>
                    <a:pt x="69" y="19"/>
                  </a:cubicBezTo>
                  <a:cubicBezTo>
                    <a:pt x="69" y="19"/>
                    <a:pt x="161" y="0"/>
                    <a:pt x="177" y="9"/>
                  </a:cubicBezTo>
                  <a:cubicBezTo>
                    <a:pt x="189" y="16"/>
                    <a:pt x="181" y="25"/>
                    <a:pt x="177" y="32"/>
                  </a:cubicBezTo>
                  <a:cubicBezTo>
                    <a:pt x="173" y="42"/>
                    <a:pt x="171" y="51"/>
                    <a:pt x="173" y="58"/>
                  </a:cubicBezTo>
                  <a:cubicBezTo>
                    <a:pt x="178" y="71"/>
                    <a:pt x="192" y="78"/>
                    <a:pt x="206" y="78"/>
                  </a:cubicBezTo>
                  <a:cubicBezTo>
                    <a:pt x="224" y="78"/>
                    <a:pt x="234" y="66"/>
                    <a:pt x="235" y="54"/>
                  </a:cubicBezTo>
                  <a:cubicBezTo>
                    <a:pt x="236" y="29"/>
                    <a:pt x="227" y="22"/>
                    <a:pt x="226" y="14"/>
                  </a:cubicBezTo>
                  <a:cubicBezTo>
                    <a:pt x="226" y="2"/>
                    <a:pt x="254" y="4"/>
                    <a:pt x="279" y="9"/>
                  </a:cubicBezTo>
                  <a:cubicBezTo>
                    <a:pt x="298" y="13"/>
                    <a:pt x="339" y="25"/>
                    <a:pt x="339" y="25"/>
                  </a:cubicBez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5E9E31FE-F61A-4042-9636-C39CC64EBA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5435" y="3202864"/>
              <a:ext cx="1103331" cy="1349528"/>
            </a:xfrm>
            <a:custGeom>
              <a:avLst/>
              <a:gdLst>
                <a:gd name="T0" fmla="*/ 287 w 291"/>
                <a:gd name="T1" fmla="*/ 62 h 356"/>
                <a:gd name="T2" fmla="*/ 218 w 291"/>
                <a:gd name="T3" fmla="*/ 70 h 356"/>
                <a:gd name="T4" fmla="*/ 169 w 291"/>
                <a:gd name="T5" fmla="*/ 52 h 356"/>
                <a:gd name="T6" fmla="*/ 181 w 291"/>
                <a:gd name="T7" fmla="*/ 20 h 356"/>
                <a:gd name="T8" fmla="*/ 147 w 291"/>
                <a:gd name="T9" fmla="*/ 0 h 356"/>
                <a:gd name="T10" fmla="*/ 115 w 291"/>
                <a:gd name="T11" fmla="*/ 24 h 356"/>
                <a:gd name="T12" fmla="*/ 123 w 291"/>
                <a:gd name="T13" fmla="*/ 56 h 356"/>
                <a:gd name="T14" fmla="*/ 68 w 291"/>
                <a:gd name="T15" fmla="*/ 71 h 356"/>
                <a:gd name="T16" fmla="*/ 9 w 291"/>
                <a:gd name="T17" fmla="*/ 61 h 356"/>
                <a:gd name="T18" fmla="*/ 4 w 291"/>
                <a:gd name="T19" fmla="*/ 103 h 356"/>
                <a:gd name="T20" fmla="*/ 9 w 291"/>
                <a:gd name="T21" fmla="*/ 134 h 356"/>
                <a:gd name="T22" fmla="*/ 25 w 291"/>
                <a:gd name="T23" fmla="*/ 147 h 356"/>
                <a:gd name="T24" fmla="*/ 50 w 291"/>
                <a:gd name="T25" fmla="*/ 134 h 356"/>
                <a:gd name="T26" fmla="*/ 74 w 291"/>
                <a:gd name="T27" fmla="*/ 169 h 356"/>
                <a:gd name="T28" fmla="*/ 50 w 291"/>
                <a:gd name="T29" fmla="*/ 207 h 356"/>
                <a:gd name="T30" fmla="*/ 16 w 291"/>
                <a:gd name="T31" fmla="*/ 193 h 356"/>
                <a:gd name="T32" fmla="*/ 1 w 291"/>
                <a:gd name="T33" fmla="*/ 222 h 356"/>
                <a:gd name="T34" fmla="*/ 3 w 291"/>
                <a:gd name="T35" fmla="*/ 268 h 356"/>
                <a:gd name="T36" fmla="*/ 6 w 291"/>
                <a:gd name="T37" fmla="*/ 288 h 356"/>
                <a:gd name="T38" fmla="*/ 83 w 291"/>
                <a:gd name="T39" fmla="*/ 282 h 356"/>
                <a:gd name="T40" fmla="*/ 130 w 291"/>
                <a:gd name="T41" fmla="*/ 301 h 356"/>
                <a:gd name="T42" fmla="*/ 114 w 291"/>
                <a:gd name="T43" fmla="*/ 330 h 356"/>
                <a:gd name="T44" fmla="*/ 148 w 291"/>
                <a:gd name="T45" fmla="*/ 356 h 356"/>
                <a:gd name="T46" fmla="*/ 181 w 291"/>
                <a:gd name="T47" fmla="*/ 332 h 356"/>
                <a:gd name="T48" fmla="*/ 162 w 291"/>
                <a:gd name="T49" fmla="*/ 300 h 356"/>
                <a:gd name="T50" fmla="*/ 184 w 291"/>
                <a:gd name="T51" fmla="*/ 283 h 356"/>
                <a:gd name="T52" fmla="*/ 283 w 291"/>
                <a:gd name="T53" fmla="*/ 292 h 356"/>
                <a:gd name="T54" fmla="*/ 288 w 291"/>
                <a:gd name="T55" fmla="*/ 243 h 356"/>
                <a:gd name="T56" fmla="*/ 276 w 291"/>
                <a:gd name="T57" fmla="*/ 195 h 356"/>
                <a:gd name="T58" fmla="*/ 246 w 291"/>
                <a:gd name="T59" fmla="*/ 201 h 356"/>
                <a:gd name="T60" fmla="*/ 220 w 291"/>
                <a:gd name="T61" fmla="*/ 169 h 356"/>
                <a:gd name="T62" fmla="*/ 244 w 291"/>
                <a:gd name="T63" fmla="*/ 141 h 356"/>
                <a:gd name="T64" fmla="*/ 279 w 291"/>
                <a:gd name="T65" fmla="*/ 150 h 356"/>
                <a:gd name="T66" fmla="*/ 290 w 291"/>
                <a:gd name="T67" fmla="*/ 102 h 356"/>
                <a:gd name="T68" fmla="*/ 287 w 291"/>
                <a:gd name="T69" fmla="*/ 6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1" h="356">
                  <a:moveTo>
                    <a:pt x="287" y="62"/>
                  </a:moveTo>
                  <a:cubicBezTo>
                    <a:pt x="287" y="62"/>
                    <a:pt x="251" y="70"/>
                    <a:pt x="218" y="70"/>
                  </a:cubicBezTo>
                  <a:cubicBezTo>
                    <a:pt x="190" y="70"/>
                    <a:pt x="169" y="68"/>
                    <a:pt x="169" y="52"/>
                  </a:cubicBezTo>
                  <a:cubicBezTo>
                    <a:pt x="169" y="35"/>
                    <a:pt x="183" y="35"/>
                    <a:pt x="181" y="20"/>
                  </a:cubicBezTo>
                  <a:cubicBezTo>
                    <a:pt x="179" y="5"/>
                    <a:pt x="163" y="0"/>
                    <a:pt x="147" y="0"/>
                  </a:cubicBezTo>
                  <a:cubicBezTo>
                    <a:pt x="131" y="0"/>
                    <a:pt x="115" y="11"/>
                    <a:pt x="115" y="24"/>
                  </a:cubicBezTo>
                  <a:cubicBezTo>
                    <a:pt x="115" y="37"/>
                    <a:pt x="128" y="47"/>
                    <a:pt x="123" y="56"/>
                  </a:cubicBezTo>
                  <a:cubicBezTo>
                    <a:pt x="118" y="65"/>
                    <a:pt x="95" y="73"/>
                    <a:pt x="68" y="71"/>
                  </a:cubicBezTo>
                  <a:cubicBezTo>
                    <a:pt x="42" y="69"/>
                    <a:pt x="9" y="61"/>
                    <a:pt x="9" y="61"/>
                  </a:cubicBezTo>
                  <a:cubicBezTo>
                    <a:pt x="9" y="61"/>
                    <a:pt x="4" y="90"/>
                    <a:pt x="4" y="103"/>
                  </a:cubicBezTo>
                  <a:cubicBezTo>
                    <a:pt x="4" y="115"/>
                    <a:pt x="6" y="129"/>
                    <a:pt x="9" y="134"/>
                  </a:cubicBezTo>
                  <a:cubicBezTo>
                    <a:pt x="11" y="140"/>
                    <a:pt x="16" y="149"/>
                    <a:pt x="25" y="147"/>
                  </a:cubicBezTo>
                  <a:cubicBezTo>
                    <a:pt x="35" y="145"/>
                    <a:pt x="40" y="133"/>
                    <a:pt x="50" y="134"/>
                  </a:cubicBezTo>
                  <a:cubicBezTo>
                    <a:pt x="59" y="136"/>
                    <a:pt x="75" y="149"/>
                    <a:pt x="74" y="169"/>
                  </a:cubicBezTo>
                  <a:cubicBezTo>
                    <a:pt x="72" y="189"/>
                    <a:pt x="65" y="208"/>
                    <a:pt x="50" y="207"/>
                  </a:cubicBezTo>
                  <a:cubicBezTo>
                    <a:pt x="36" y="206"/>
                    <a:pt x="28" y="194"/>
                    <a:pt x="16" y="193"/>
                  </a:cubicBezTo>
                  <a:cubicBezTo>
                    <a:pt x="4" y="192"/>
                    <a:pt x="0" y="211"/>
                    <a:pt x="1" y="222"/>
                  </a:cubicBezTo>
                  <a:cubicBezTo>
                    <a:pt x="1" y="232"/>
                    <a:pt x="1" y="257"/>
                    <a:pt x="3" y="268"/>
                  </a:cubicBezTo>
                  <a:cubicBezTo>
                    <a:pt x="5" y="280"/>
                    <a:pt x="6" y="288"/>
                    <a:pt x="6" y="288"/>
                  </a:cubicBezTo>
                  <a:cubicBezTo>
                    <a:pt x="6" y="288"/>
                    <a:pt x="52" y="282"/>
                    <a:pt x="83" y="282"/>
                  </a:cubicBezTo>
                  <a:cubicBezTo>
                    <a:pt x="113" y="283"/>
                    <a:pt x="129" y="290"/>
                    <a:pt x="130" y="301"/>
                  </a:cubicBezTo>
                  <a:cubicBezTo>
                    <a:pt x="131" y="313"/>
                    <a:pt x="112" y="317"/>
                    <a:pt x="114" y="330"/>
                  </a:cubicBezTo>
                  <a:cubicBezTo>
                    <a:pt x="115" y="344"/>
                    <a:pt x="135" y="356"/>
                    <a:pt x="148" y="356"/>
                  </a:cubicBezTo>
                  <a:cubicBezTo>
                    <a:pt x="161" y="355"/>
                    <a:pt x="181" y="347"/>
                    <a:pt x="181" y="332"/>
                  </a:cubicBezTo>
                  <a:cubicBezTo>
                    <a:pt x="180" y="316"/>
                    <a:pt x="163" y="310"/>
                    <a:pt x="162" y="300"/>
                  </a:cubicBezTo>
                  <a:cubicBezTo>
                    <a:pt x="162" y="291"/>
                    <a:pt x="172" y="283"/>
                    <a:pt x="184" y="283"/>
                  </a:cubicBezTo>
                  <a:cubicBezTo>
                    <a:pt x="195" y="283"/>
                    <a:pt x="283" y="292"/>
                    <a:pt x="283" y="292"/>
                  </a:cubicBezTo>
                  <a:cubicBezTo>
                    <a:pt x="283" y="292"/>
                    <a:pt x="285" y="268"/>
                    <a:pt x="288" y="243"/>
                  </a:cubicBezTo>
                  <a:cubicBezTo>
                    <a:pt x="291" y="210"/>
                    <a:pt x="288" y="194"/>
                    <a:pt x="276" y="195"/>
                  </a:cubicBezTo>
                  <a:cubicBezTo>
                    <a:pt x="270" y="195"/>
                    <a:pt x="259" y="202"/>
                    <a:pt x="246" y="201"/>
                  </a:cubicBezTo>
                  <a:cubicBezTo>
                    <a:pt x="233" y="201"/>
                    <a:pt x="219" y="190"/>
                    <a:pt x="220" y="169"/>
                  </a:cubicBezTo>
                  <a:cubicBezTo>
                    <a:pt x="222" y="152"/>
                    <a:pt x="231" y="140"/>
                    <a:pt x="244" y="141"/>
                  </a:cubicBezTo>
                  <a:cubicBezTo>
                    <a:pt x="257" y="141"/>
                    <a:pt x="271" y="150"/>
                    <a:pt x="279" y="150"/>
                  </a:cubicBezTo>
                  <a:cubicBezTo>
                    <a:pt x="285" y="150"/>
                    <a:pt x="289" y="114"/>
                    <a:pt x="290" y="102"/>
                  </a:cubicBezTo>
                  <a:cubicBezTo>
                    <a:pt x="290" y="78"/>
                    <a:pt x="287" y="62"/>
                    <a:pt x="287" y="62"/>
                  </a:cubicBez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371B3C7F-A834-4D56-AAE4-086E72F8E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3067" y="2442386"/>
              <a:ext cx="1524602" cy="1034031"/>
            </a:xfrm>
            <a:custGeom>
              <a:avLst/>
              <a:gdLst>
                <a:gd name="T0" fmla="*/ 336 w 402"/>
                <a:gd name="T1" fmla="*/ 19 h 273"/>
                <a:gd name="T2" fmla="*/ 333 w 402"/>
                <a:gd name="T3" fmla="*/ 79 h 273"/>
                <a:gd name="T4" fmla="*/ 357 w 402"/>
                <a:gd name="T5" fmla="*/ 121 h 273"/>
                <a:gd name="T6" fmla="*/ 381 w 402"/>
                <a:gd name="T7" fmla="*/ 109 h 273"/>
                <a:gd name="T8" fmla="*/ 402 w 402"/>
                <a:gd name="T9" fmla="*/ 140 h 273"/>
                <a:gd name="T10" fmla="*/ 379 w 402"/>
                <a:gd name="T11" fmla="*/ 178 h 273"/>
                <a:gd name="T12" fmla="*/ 347 w 402"/>
                <a:gd name="T13" fmla="*/ 164 h 273"/>
                <a:gd name="T14" fmla="*/ 329 w 402"/>
                <a:gd name="T15" fmla="*/ 209 h 273"/>
                <a:gd name="T16" fmla="*/ 335 w 402"/>
                <a:gd name="T17" fmla="*/ 262 h 273"/>
                <a:gd name="T18" fmla="*/ 239 w 402"/>
                <a:gd name="T19" fmla="*/ 267 h 273"/>
                <a:gd name="T20" fmla="*/ 219 w 402"/>
                <a:gd name="T21" fmla="*/ 251 h 273"/>
                <a:gd name="T22" fmla="*/ 231 w 402"/>
                <a:gd name="T23" fmla="*/ 216 h 273"/>
                <a:gd name="T24" fmla="*/ 199 w 402"/>
                <a:gd name="T25" fmla="*/ 198 h 273"/>
                <a:gd name="T26" fmla="*/ 161 w 402"/>
                <a:gd name="T27" fmla="*/ 225 h 273"/>
                <a:gd name="T28" fmla="*/ 169 w 402"/>
                <a:gd name="T29" fmla="*/ 255 h 273"/>
                <a:gd name="T30" fmla="*/ 126 w 402"/>
                <a:gd name="T31" fmla="*/ 271 h 273"/>
                <a:gd name="T32" fmla="*/ 58 w 402"/>
                <a:gd name="T33" fmla="*/ 261 h 273"/>
                <a:gd name="T34" fmla="*/ 69 w 402"/>
                <a:gd name="T35" fmla="*/ 189 h 273"/>
                <a:gd name="T36" fmla="*/ 57 w 402"/>
                <a:gd name="T37" fmla="*/ 159 h 273"/>
                <a:gd name="T38" fmla="*/ 23 w 402"/>
                <a:gd name="T39" fmla="*/ 165 h 273"/>
                <a:gd name="T40" fmla="*/ 0 w 402"/>
                <a:gd name="T41" fmla="*/ 135 h 273"/>
                <a:gd name="T42" fmla="*/ 22 w 402"/>
                <a:gd name="T43" fmla="*/ 109 h 273"/>
                <a:gd name="T44" fmla="*/ 57 w 402"/>
                <a:gd name="T45" fmla="*/ 118 h 273"/>
                <a:gd name="T46" fmla="*/ 70 w 402"/>
                <a:gd name="T47" fmla="*/ 68 h 273"/>
                <a:gd name="T48" fmla="*/ 60 w 402"/>
                <a:gd name="T49" fmla="*/ 15 h 273"/>
                <a:gd name="T50" fmla="*/ 176 w 402"/>
                <a:gd name="T51" fmla="*/ 16 h 273"/>
                <a:gd name="T52" fmla="*/ 177 w 402"/>
                <a:gd name="T53" fmla="*/ 37 h 273"/>
                <a:gd name="T54" fmla="*/ 166 w 402"/>
                <a:gd name="T55" fmla="*/ 57 h 273"/>
                <a:gd name="T56" fmla="*/ 203 w 402"/>
                <a:gd name="T57" fmla="*/ 82 h 273"/>
                <a:gd name="T58" fmla="*/ 236 w 402"/>
                <a:gd name="T59" fmla="*/ 58 h 273"/>
                <a:gd name="T60" fmla="*/ 218 w 402"/>
                <a:gd name="T61" fmla="*/ 21 h 273"/>
                <a:gd name="T62" fmla="*/ 276 w 402"/>
                <a:gd name="T63" fmla="*/ 13 h 273"/>
                <a:gd name="T64" fmla="*/ 336 w 402"/>
                <a:gd name="T65" fmla="*/ 19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2" h="273">
                  <a:moveTo>
                    <a:pt x="336" y="19"/>
                  </a:moveTo>
                  <a:cubicBezTo>
                    <a:pt x="336" y="19"/>
                    <a:pt x="332" y="60"/>
                    <a:pt x="333" y="79"/>
                  </a:cubicBezTo>
                  <a:cubicBezTo>
                    <a:pt x="333" y="99"/>
                    <a:pt x="338" y="125"/>
                    <a:pt x="357" y="121"/>
                  </a:cubicBezTo>
                  <a:cubicBezTo>
                    <a:pt x="369" y="119"/>
                    <a:pt x="367" y="109"/>
                    <a:pt x="381" y="109"/>
                  </a:cubicBezTo>
                  <a:cubicBezTo>
                    <a:pt x="394" y="110"/>
                    <a:pt x="402" y="130"/>
                    <a:pt x="402" y="140"/>
                  </a:cubicBezTo>
                  <a:cubicBezTo>
                    <a:pt x="402" y="163"/>
                    <a:pt x="392" y="178"/>
                    <a:pt x="379" y="178"/>
                  </a:cubicBezTo>
                  <a:cubicBezTo>
                    <a:pt x="366" y="177"/>
                    <a:pt x="361" y="164"/>
                    <a:pt x="347" y="164"/>
                  </a:cubicBezTo>
                  <a:cubicBezTo>
                    <a:pt x="333" y="164"/>
                    <a:pt x="329" y="176"/>
                    <a:pt x="329" y="209"/>
                  </a:cubicBezTo>
                  <a:cubicBezTo>
                    <a:pt x="330" y="242"/>
                    <a:pt x="335" y="262"/>
                    <a:pt x="335" y="262"/>
                  </a:cubicBezTo>
                  <a:cubicBezTo>
                    <a:pt x="335" y="262"/>
                    <a:pt x="267" y="273"/>
                    <a:pt x="239" y="267"/>
                  </a:cubicBezTo>
                  <a:cubicBezTo>
                    <a:pt x="223" y="264"/>
                    <a:pt x="220" y="260"/>
                    <a:pt x="219" y="251"/>
                  </a:cubicBezTo>
                  <a:cubicBezTo>
                    <a:pt x="218" y="243"/>
                    <a:pt x="236" y="231"/>
                    <a:pt x="231" y="216"/>
                  </a:cubicBezTo>
                  <a:cubicBezTo>
                    <a:pt x="228" y="207"/>
                    <a:pt x="220" y="200"/>
                    <a:pt x="199" y="198"/>
                  </a:cubicBezTo>
                  <a:cubicBezTo>
                    <a:pt x="180" y="196"/>
                    <a:pt x="159" y="212"/>
                    <a:pt x="161" y="225"/>
                  </a:cubicBezTo>
                  <a:cubicBezTo>
                    <a:pt x="162" y="242"/>
                    <a:pt x="173" y="246"/>
                    <a:pt x="169" y="255"/>
                  </a:cubicBezTo>
                  <a:cubicBezTo>
                    <a:pt x="165" y="263"/>
                    <a:pt x="147" y="270"/>
                    <a:pt x="126" y="271"/>
                  </a:cubicBezTo>
                  <a:cubicBezTo>
                    <a:pt x="94" y="271"/>
                    <a:pt x="58" y="261"/>
                    <a:pt x="58" y="261"/>
                  </a:cubicBezTo>
                  <a:cubicBezTo>
                    <a:pt x="58" y="261"/>
                    <a:pt x="67" y="214"/>
                    <a:pt x="69" y="189"/>
                  </a:cubicBezTo>
                  <a:cubicBezTo>
                    <a:pt x="71" y="167"/>
                    <a:pt x="63" y="160"/>
                    <a:pt x="57" y="159"/>
                  </a:cubicBezTo>
                  <a:cubicBezTo>
                    <a:pt x="52" y="157"/>
                    <a:pt x="34" y="165"/>
                    <a:pt x="23" y="165"/>
                  </a:cubicBezTo>
                  <a:cubicBezTo>
                    <a:pt x="13" y="164"/>
                    <a:pt x="0" y="155"/>
                    <a:pt x="0" y="135"/>
                  </a:cubicBezTo>
                  <a:cubicBezTo>
                    <a:pt x="1" y="122"/>
                    <a:pt x="9" y="109"/>
                    <a:pt x="22" y="109"/>
                  </a:cubicBezTo>
                  <a:cubicBezTo>
                    <a:pt x="41" y="109"/>
                    <a:pt x="46" y="118"/>
                    <a:pt x="57" y="118"/>
                  </a:cubicBezTo>
                  <a:cubicBezTo>
                    <a:pt x="65" y="118"/>
                    <a:pt x="69" y="93"/>
                    <a:pt x="70" y="68"/>
                  </a:cubicBezTo>
                  <a:cubicBezTo>
                    <a:pt x="71" y="42"/>
                    <a:pt x="60" y="15"/>
                    <a:pt x="60" y="15"/>
                  </a:cubicBezTo>
                  <a:cubicBezTo>
                    <a:pt x="60" y="15"/>
                    <a:pt x="148" y="0"/>
                    <a:pt x="176" y="16"/>
                  </a:cubicBezTo>
                  <a:cubicBezTo>
                    <a:pt x="188" y="23"/>
                    <a:pt x="181" y="33"/>
                    <a:pt x="177" y="37"/>
                  </a:cubicBezTo>
                  <a:cubicBezTo>
                    <a:pt x="171" y="42"/>
                    <a:pt x="165" y="49"/>
                    <a:pt x="166" y="57"/>
                  </a:cubicBezTo>
                  <a:cubicBezTo>
                    <a:pt x="168" y="68"/>
                    <a:pt x="189" y="82"/>
                    <a:pt x="203" y="82"/>
                  </a:cubicBezTo>
                  <a:cubicBezTo>
                    <a:pt x="221" y="82"/>
                    <a:pt x="236" y="67"/>
                    <a:pt x="236" y="58"/>
                  </a:cubicBezTo>
                  <a:cubicBezTo>
                    <a:pt x="236" y="36"/>
                    <a:pt x="215" y="36"/>
                    <a:pt x="218" y="21"/>
                  </a:cubicBezTo>
                  <a:cubicBezTo>
                    <a:pt x="220" y="7"/>
                    <a:pt x="249" y="10"/>
                    <a:pt x="276" y="13"/>
                  </a:cubicBezTo>
                  <a:cubicBezTo>
                    <a:pt x="307" y="16"/>
                    <a:pt x="336" y="19"/>
                    <a:pt x="336" y="19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0F9C39B7-DA50-465F-9937-CCC9F21F35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5940" y="2294668"/>
              <a:ext cx="1110626" cy="1360470"/>
            </a:xfrm>
            <a:custGeom>
              <a:avLst/>
              <a:gdLst>
                <a:gd name="T0" fmla="*/ 281 w 293"/>
                <a:gd name="T1" fmla="*/ 61 h 359"/>
                <a:gd name="T2" fmla="*/ 213 w 293"/>
                <a:gd name="T3" fmla="*/ 69 h 359"/>
                <a:gd name="T4" fmla="*/ 163 w 293"/>
                <a:gd name="T5" fmla="*/ 51 h 359"/>
                <a:gd name="T6" fmla="*/ 170 w 293"/>
                <a:gd name="T7" fmla="*/ 21 h 359"/>
                <a:gd name="T8" fmla="*/ 142 w 293"/>
                <a:gd name="T9" fmla="*/ 0 h 359"/>
                <a:gd name="T10" fmla="*/ 117 w 293"/>
                <a:gd name="T11" fmla="*/ 26 h 359"/>
                <a:gd name="T12" fmla="*/ 123 w 293"/>
                <a:gd name="T13" fmla="*/ 58 h 359"/>
                <a:gd name="T14" fmla="*/ 66 w 293"/>
                <a:gd name="T15" fmla="*/ 67 h 359"/>
                <a:gd name="T16" fmla="*/ 8 w 293"/>
                <a:gd name="T17" fmla="*/ 59 h 359"/>
                <a:gd name="T18" fmla="*/ 4 w 293"/>
                <a:gd name="T19" fmla="*/ 114 h 359"/>
                <a:gd name="T20" fmla="*/ 9 w 293"/>
                <a:gd name="T21" fmla="*/ 146 h 359"/>
                <a:gd name="T22" fmla="*/ 26 w 293"/>
                <a:gd name="T23" fmla="*/ 158 h 359"/>
                <a:gd name="T24" fmla="*/ 50 w 293"/>
                <a:gd name="T25" fmla="*/ 146 h 359"/>
                <a:gd name="T26" fmla="*/ 74 w 293"/>
                <a:gd name="T27" fmla="*/ 181 h 359"/>
                <a:gd name="T28" fmla="*/ 51 w 293"/>
                <a:gd name="T29" fmla="*/ 218 h 359"/>
                <a:gd name="T30" fmla="*/ 16 w 293"/>
                <a:gd name="T31" fmla="*/ 204 h 359"/>
                <a:gd name="T32" fmla="*/ 1 w 293"/>
                <a:gd name="T33" fmla="*/ 233 h 359"/>
                <a:gd name="T34" fmla="*/ 3 w 293"/>
                <a:gd name="T35" fmla="*/ 280 h 359"/>
                <a:gd name="T36" fmla="*/ 7 w 293"/>
                <a:gd name="T37" fmla="*/ 300 h 359"/>
                <a:gd name="T38" fmla="*/ 68 w 293"/>
                <a:gd name="T39" fmla="*/ 288 h 359"/>
                <a:gd name="T40" fmla="*/ 123 w 293"/>
                <a:gd name="T41" fmla="*/ 297 h 359"/>
                <a:gd name="T42" fmla="*/ 113 w 293"/>
                <a:gd name="T43" fmla="*/ 336 h 359"/>
                <a:gd name="T44" fmla="*/ 140 w 293"/>
                <a:gd name="T45" fmla="*/ 358 h 359"/>
                <a:gd name="T46" fmla="*/ 169 w 293"/>
                <a:gd name="T47" fmla="*/ 345 h 359"/>
                <a:gd name="T48" fmla="*/ 163 w 293"/>
                <a:gd name="T49" fmla="*/ 298 h 359"/>
                <a:gd name="T50" fmla="*/ 208 w 293"/>
                <a:gd name="T51" fmla="*/ 287 h 359"/>
                <a:gd name="T52" fmla="*/ 278 w 293"/>
                <a:gd name="T53" fmla="*/ 306 h 359"/>
                <a:gd name="T54" fmla="*/ 288 w 293"/>
                <a:gd name="T55" fmla="*/ 254 h 359"/>
                <a:gd name="T56" fmla="*/ 276 w 293"/>
                <a:gd name="T57" fmla="*/ 206 h 359"/>
                <a:gd name="T58" fmla="*/ 246 w 293"/>
                <a:gd name="T59" fmla="*/ 213 h 359"/>
                <a:gd name="T60" fmla="*/ 221 w 293"/>
                <a:gd name="T61" fmla="*/ 180 h 359"/>
                <a:gd name="T62" fmla="*/ 244 w 293"/>
                <a:gd name="T63" fmla="*/ 152 h 359"/>
                <a:gd name="T64" fmla="*/ 279 w 293"/>
                <a:gd name="T65" fmla="*/ 161 h 359"/>
                <a:gd name="T66" fmla="*/ 290 w 293"/>
                <a:gd name="T67" fmla="*/ 114 h 359"/>
                <a:gd name="T68" fmla="*/ 281 w 293"/>
                <a:gd name="T69" fmla="*/ 61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3" h="359">
                  <a:moveTo>
                    <a:pt x="281" y="61"/>
                  </a:moveTo>
                  <a:cubicBezTo>
                    <a:pt x="281" y="61"/>
                    <a:pt x="241" y="69"/>
                    <a:pt x="213" y="69"/>
                  </a:cubicBezTo>
                  <a:cubicBezTo>
                    <a:pt x="185" y="70"/>
                    <a:pt x="163" y="67"/>
                    <a:pt x="163" y="51"/>
                  </a:cubicBezTo>
                  <a:cubicBezTo>
                    <a:pt x="163" y="35"/>
                    <a:pt x="172" y="37"/>
                    <a:pt x="170" y="21"/>
                  </a:cubicBezTo>
                  <a:cubicBezTo>
                    <a:pt x="167" y="6"/>
                    <a:pt x="159" y="0"/>
                    <a:pt x="142" y="0"/>
                  </a:cubicBezTo>
                  <a:cubicBezTo>
                    <a:pt x="126" y="0"/>
                    <a:pt x="117" y="13"/>
                    <a:pt x="117" y="26"/>
                  </a:cubicBezTo>
                  <a:cubicBezTo>
                    <a:pt x="117" y="39"/>
                    <a:pt x="128" y="49"/>
                    <a:pt x="123" y="58"/>
                  </a:cubicBezTo>
                  <a:cubicBezTo>
                    <a:pt x="118" y="68"/>
                    <a:pt x="93" y="70"/>
                    <a:pt x="66" y="67"/>
                  </a:cubicBezTo>
                  <a:cubicBezTo>
                    <a:pt x="40" y="65"/>
                    <a:pt x="8" y="59"/>
                    <a:pt x="8" y="59"/>
                  </a:cubicBezTo>
                  <a:cubicBezTo>
                    <a:pt x="8" y="59"/>
                    <a:pt x="4" y="102"/>
                    <a:pt x="4" y="114"/>
                  </a:cubicBezTo>
                  <a:cubicBezTo>
                    <a:pt x="4" y="127"/>
                    <a:pt x="6" y="141"/>
                    <a:pt x="9" y="146"/>
                  </a:cubicBezTo>
                  <a:cubicBezTo>
                    <a:pt x="11" y="151"/>
                    <a:pt x="16" y="161"/>
                    <a:pt x="26" y="158"/>
                  </a:cubicBezTo>
                  <a:cubicBezTo>
                    <a:pt x="35" y="156"/>
                    <a:pt x="40" y="144"/>
                    <a:pt x="50" y="146"/>
                  </a:cubicBezTo>
                  <a:cubicBezTo>
                    <a:pt x="59" y="147"/>
                    <a:pt x="76" y="161"/>
                    <a:pt x="74" y="181"/>
                  </a:cubicBezTo>
                  <a:cubicBezTo>
                    <a:pt x="73" y="200"/>
                    <a:pt x="65" y="220"/>
                    <a:pt x="51" y="218"/>
                  </a:cubicBezTo>
                  <a:cubicBezTo>
                    <a:pt x="36" y="217"/>
                    <a:pt x="28" y="205"/>
                    <a:pt x="16" y="204"/>
                  </a:cubicBezTo>
                  <a:cubicBezTo>
                    <a:pt x="4" y="203"/>
                    <a:pt x="0" y="223"/>
                    <a:pt x="1" y="233"/>
                  </a:cubicBezTo>
                  <a:cubicBezTo>
                    <a:pt x="1" y="244"/>
                    <a:pt x="2" y="268"/>
                    <a:pt x="3" y="280"/>
                  </a:cubicBezTo>
                  <a:cubicBezTo>
                    <a:pt x="5" y="291"/>
                    <a:pt x="7" y="300"/>
                    <a:pt x="7" y="300"/>
                  </a:cubicBezTo>
                  <a:cubicBezTo>
                    <a:pt x="7" y="300"/>
                    <a:pt x="28" y="293"/>
                    <a:pt x="68" y="288"/>
                  </a:cubicBezTo>
                  <a:cubicBezTo>
                    <a:pt x="98" y="285"/>
                    <a:pt x="123" y="285"/>
                    <a:pt x="123" y="297"/>
                  </a:cubicBezTo>
                  <a:cubicBezTo>
                    <a:pt x="124" y="308"/>
                    <a:pt x="112" y="323"/>
                    <a:pt x="113" y="336"/>
                  </a:cubicBezTo>
                  <a:cubicBezTo>
                    <a:pt x="115" y="349"/>
                    <a:pt x="127" y="356"/>
                    <a:pt x="140" y="358"/>
                  </a:cubicBezTo>
                  <a:cubicBezTo>
                    <a:pt x="147" y="359"/>
                    <a:pt x="161" y="358"/>
                    <a:pt x="169" y="345"/>
                  </a:cubicBezTo>
                  <a:cubicBezTo>
                    <a:pt x="176" y="332"/>
                    <a:pt x="173" y="319"/>
                    <a:pt x="163" y="298"/>
                  </a:cubicBezTo>
                  <a:cubicBezTo>
                    <a:pt x="158" y="289"/>
                    <a:pt x="179" y="282"/>
                    <a:pt x="208" y="287"/>
                  </a:cubicBezTo>
                  <a:cubicBezTo>
                    <a:pt x="219" y="289"/>
                    <a:pt x="278" y="306"/>
                    <a:pt x="278" y="306"/>
                  </a:cubicBezTo>
                  <a:cubicBezTo>
                    <a:pt x="278" y="306"/>
                    <a:pt x="284" y="280"/>
                    <a:pt x="288" y="254"/>
                  </a:cubicBezTo>
                  <a:cubicBezTo>
                    <a:pt x="293" y="222"/>
                    <a:pt x="288" y="205"/>
                    <a:pt x="276" y="206"/>
                  </a:cubicBezTo>
                  <a:cubicBezTo>
                    <a:pt x="270" y="207"/>
                    <a:pt x="259" y="213"/>
                    <a:pt x="246" y="213"/>
                  </a:cubicBezTo>
                  <a:cubicBezTo>
                    <a:pt x="233" y="212"/>
                    <a:pt x="219" y="201"/>
                    <a:pt x="221" y="180"/>
                  </a:cubicBezTo>
                  <a:cubicBezTo>
                    <a:pt x="222" y="163"/>
                    <a:pt x="231" y="152"/>
                    <a:pt x="244" y="152"/>
                  </a:cubicBezTo>
                  <a:cubicBezTo>
                    <a:pt x="257" y="153"/>
                    <a:pt x="271" y="161"/>
                    <a:pt x="279" y="161"/>
                  </a:cubicBezTo>
                  <a:cubicBezTo>
                    <a:pt x="285" y="162"/>
                    <a:pt x="290" y="126"/>
                    <a:pt x="290" y="114"/>
                  </a:cubicBezTo>
                  <a:cubicBezTo>
                    <a:pt x="290" y="89"/>
                    <a:pt x="281" y="61"/>
                    <a:pt x="281" y="61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100001A5-88AE-40F4-A9BB-BF52A69B5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7255" y="2867814"/>
              <a:ext cx="296226" cy="183174"/>
            </a:xfrm>
            <a:custGeom>
              <a:avLst/>
              <a:gdLst>
                <a:gd name="connsiteX0" fmla="*/ 255482 w 328613"/>
                <a:gd name="connsiteY0" fmla="*/ 58737 h 203200"/>
                <a:gd name="connsiteX1" fmla="*/ 265113 w 328613"/>
                <a:gd name="connsiteY1" fmla="*/ 67627 h 203200"/>
                <a:gd name="connsiteX2" fmla="*/ 255482 w 328613"/>
                <a:gd name="connsiteY2" fmla="*/ 77787 h 203200"/>
                <a:gd name="connsiteX3" fmla="*/ 244475 w 328613"/>
                <a:gd name="connsiteY3" fmla="*/ 67627 h 203200"/>
                <a:gd name="connsiteX4" fmla="*/ 245851 w 328613"/>
                <a:gd name="connsiteY4" fmla="*/ 63817 h 203200"/>
                <a:gd name="connsiteX5" fmla="*/ 249979 w 328613"/>
                <a:gd name="connsiteY5" fmla="*/ 66357 h 203200"/>
                <a:gd name="connsiteX6" fmla="*/ 255482 w 328613"/>
                <a:gd name="connsiteY6" fmla="*/ 61277 h 203200"/>
                <a:gd name="connsiteX7" fmla="*/ 255482 w 328613"/>
                <a:gd name="connsiteY7" fmla="*/ 58737 h 203200"/>
                <a:gd name="connsiteX8" fmla="*/ 253207 w 328613"/>
                <a:gd name="connsiteY8" fmla="*/ 49212 h 203200"/>
                <a:gd name="connsiteX9" fmla="*/ 234950 w 328613"/>
                <a:gd name="connsiteY9" fmla="*/ 68262 h 203200"/>
                <a:gd name="connsiteX10" fmla="*/ 253207 w 328613"/>
                <a:gd name="connsiteY10" fmla="*/ 87312 h 203200"/>
                <a:gd name="connsiteX11" fmla="*/ 271464 w 328613"/>
                <a:gd name="connsiteY11" fmla="*/ 68262 h 203200"/>
                <a:gd name="connsiteX12" fmla="*/ 253207 w 328613"/>
                <a:gd name="connsiteY12" fmla="*/ 49212 h 203200"/>
                <a:gd name="connsiteX13" fmla="*/ 109104 w 328613"/>
                <a:gd name="connsiteY13" fmla="*/ 0 h 203200"/>
                <a:gd name="connsiteX14" fmla="*/ 158461 w 328613"/>
                <a:gd name="connsiteY14" fmla="*/ 73773 h 203200"/>
                <a:gd name="connsiteX15" fmla="*/ 227301 w 328613"/>
                <a:gd name="connsiteY15" fmla="*/ 12943 h 203200"/>
                <a:gd name="connsiteX16" fmla="*/ 293544 w 328613"/>
                <a:gd name="connsiteY16" fmla="*/ 62125 h 203200"/>
                <a:gd name="connsiteX17" fmla="*/ 328613 w 328613"/>
                <a:gd name="connsiteY17" fmla="*/ 71185 h 203200"/>
                <a:gd name="connsiteX18" fmla="*/ 297440 w 328613"/>
                <a:gd name="connsiteY18" fmla="*/ 103541 h 203200"/>
                <a:gd name="connsiteX19" fmla="*/ 296142 w 328613"/>
                <a:gd name="connsiteY19" fmla="*/ 108719 h 203200"/>
                <a:gd name="connsiteX20" fmla="*/ 180542 w 328613"/>
                <a:gd name="connsiteY20" fmla="*/ 203200 h 203200"/>
                <a:gd name="connsiteX21" fmla="*/ 127289 w 328613"/>
                <a:gd name="connsiteY21" fmla="*/ 190257 h 203200"/>
                <a:gd name="connsiteX22" fmla="*/ 0 w 328613"/>
                <a:gd name="connsiteY22" fmla="*/ 86716 h 203200"/>
                <a:gd name="connsiteX23" fmla="*/ 87024 w 328613"/>
                <a:gd name="connsiteY23" fmla="*/ 107424 h 203200"/>
                <a:gd name="connsiteX24" fmla="*/ 109104 w 328613"/>
                <a:gd name="connsiteY24" fmla="*/ 0 h 20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28613" h="203200">
                  <a:moveTo>
                    <a:pt x="255482" y="58737"/>
                  </a:moveTo>
                  <a:cubicBezTo>
                    <a:pt x="260986" y="58737"/>
                    <a:pt x="265113" y="62547"/>
                    <a:pt x="265113" y="67627"/>
                  </a:cubicBezTo>
                  <a:cubicBezTo>
                    <a:pt x="265113" y="72707"/>
                    <a:pt x="260986" y="77787"/>
                    <a:pt x="255482" y="77787"/>
                  </a:cubicBezTo>
                  <a:cubicBezTo>
                    <a:pt x="249979" y="77787"/>
                    <a:pt x="244475" y="72707"/>
                    <a:pt x="244475" y="67627"/>
                  </a:cubicBezTo>
                  <a:cubicBezTo>
                    <a:pt x="244475" y="66357"/>
                    <a:pt x="245851" y="65087"/>
                    <a:pt x="245851" y="63817"/>
                  </a:cubicBezTo>
                  <a:cubicBezTo>
                    <a:pt x="247227" y="65087"/>
                    <a:pt x="248603" y="66357"/>
                    <a:pt x="249979" y="66357"/>
                  </a:cubicBezTo>
                  <a:cubicBezTo>
                    <a:pt x="252730" y="66357"/>
                    <a:pt x="255482" y="63817"/>
                    <a:pt x="255482" y="61277"/>
                  </a:cubicBezTo>
                  <a:cubicBezTo>
                    <a:pt x="255482" y="60007"/>
                    <a:pt x="255482" y="60007"/>
                    <a:pt x="255482" y="58737"/>
                  </a:cubicBezTo>
                  <a:close/>
                  <a:moveTo>
                    <a:pt x="253207" y="49212"/>
                  </a:moveTo>
                  <a:cubicBezTo>
                    <a:pt x="243124" y="49212"/>
                    <a:pt x="234950" y="57741"/>
                    <a:pt x="234950" y="68262"/>
                  </a:cubicBezTo>
                  <a:cubicBezTo>
                    <a:pt x="234950" y="78783"/>
                    <a:pt x="243124" y="87312"/>
                    <a:pt x="253207" y="87312"/>
                  </a:cubicBezTo>
                  <a:cubicBezTo>
                    <a:pt x="263290" y="87312"/>
                    <a:pt x="271464" y="78783"/>
                    <a:pt x="271464" y="68262"/>
                  </a:cubicBezTo>
                  <a:cubicBezTo>
                    <a:pt x="271464" y="57741"/>
                    <a:pt x="263290" y="49212"/>
                    <a:pt x="253207" y="49212"/>
                  </a:cubicBezTo>
                  <a:close/>
                  <a:moveTo>
                    <a:pt x="109104" y="0"/>
                  </a:moveTo>
                  <a:cubicBezTo>
                    <a:pt x="125990" y="45299"/>
                    <a:pt x="141576" y="72479"/>
                    <a:pt x="158461" y="73773"/>
                  </a:cubicBezTo>
                  <a:cubicBezTo>
                    <a:pt x="162358" y="40122"/>
                    <a:pt x="190933" y="12943"/>
                    <a:pt x="227301" y="12943"/>
                  </a:cubicBezTo>
                  <a:cubicBezTo>
                    <a:pt x="258474" y="12943"/>
                    <a:pt x="284452" y="33651"/>
                    <a:pt x="293544" y="62125"/>
                  </a:cubicBezTo>
                  <a:cubicBezTo>
                    <a:pt x="293544" y="62125"/>
                    <a:pt x="293544" y="62125"/>
                    <a:pt x="328613" y="71185"/>
                  </a:cubicBezTo>
                  <a:cubicBezTo>
                    <a:pt x="328613" y="71185"/>
                    <a:pt x="298739" y="100953"/>
                    <a:pt x="297440" y="103541"/>
                  </a:cubicBezTo>
                  <a:cubicBezTo>
                    <a:pt x="297440" y="104836"/>
                    <a:pt x="297440" y="106130"/>
                    <a:pt x="296142" y="108719"/>
                  </a:cubicBezTo>
                  <a:cubicBezTo>
                    <a:pt x="296142" y="170843"/>
                    <a:pt x="242888" y="203200"/>
                    <a:pt x="180542" y="203200"/>
                  </a:cubicBezTo>
                  <a:cubicBezTo>
                    <a:pt x="161059" y="203200"/>
                    <a:pt x="142875" y="198023"/>
                    <a:pt x="127289" y="190257"/>
                  </a:cubicBezTo>
                  <a:cubicBezTo>
                    <a:pt x="79231" y="179903"/>
                    <a:pt x="33770" y="161783"/>
                    <a:pt x="0" y="86716"/>
                  </a:cubicBezTo>
                  <a:cubicBezTo>
                    <a:pt x="19483" y="97070"/>
                    <a:pt x="63644" y="110013"/>
                    <a:pt x="87024" y="107424"/>
                  </a:cubicBezTo>
                  <a:cubicBezTo>
                    <a:pt x="75334" y="90599"/>
                    <a:pt x="72736" y="42711"/>
                    <a:pt x="10910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4E15D501-D79A-4833-9276-0EE17A6322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4641" y="2830264"/>
              <a:ext cx="213224" cy="289278"/>
            </a:xfrm>
            <a:custGeom>
              <a:avLst/>
              <a:gdLst>
                <a:gd name="connsiteX0" fmla="*/ 53518 w 249238"/>
                <a:gd name="connsiteY0" fmla="*/ 225425 h 338138"/>
                <a:gd name="connsiteX1" fmla="*/ 12700 w 249238"/>
                <a:gd name="connsiteY1" fmla="*/ 271484 h 338138"/>
                <a:gd name="connsiteX2" fmla="*/ 12700 w 249238"/>
                <a:gd name="connsiteY2" fmla="*/ 325438 h 338138"/>
                <a:gd name="connsiteX3" fmla="*/ 23234 w 249238"/>
                <a:gd name="connsiteY3" fmla="*/ 325438 h 338138"/>
                <a:gd name="connsiteX4" fmla="*/ 23234 w 249238"/>
                <a:gd name="connsiteY4" fmla="*/ 289907 h 338138"/>
                <a:gd name="connsiteX5" fmla="*/ 54834 w 249238"/>
                <a:gd name="connsiteY5" fmla="*/ 258324 h 338138"/>
                <a:gd name="connsiteX6" fmla="*/ 85118 w 249238"/>
                <a:gd name="connsiteY6" fmla="*/ 289907 h 338138"/>
                <a:gd name="connsiteX7" fmla="*/ 85118 w 249238"/>
                <a:gd name="connsiteY7" fmla="*/ 325438 h 338138"/>
                <a:gd name="connsiteX8" fmla="*/ 96968 w 249238"/>
                <a:gd name="connsiteY8" fmla="*/ 325438 h 338138"/>
                <a:gd name="connsiteX9" fmla="*/ 96968 w 249238"/>
                <a:gd name="connsiteY9" fmla="*/ 270168 h 338138"/>
                <a:gd name="connsiteX10" fmla="*/ 124619 w 249238"/>
                <a:gd name="connsiteY10" fmla="*/ 241217 h 338138"/>
                <a:gd name="connsiteX11" fmla="*/ 152270 w 249238"/>
                <a:gd name="connsiteY11" fmla="*/ 270168 h 338138"/>
                <a:gd name="connsiteX12" fmla="*/ 152270 w 249238"/>
                <a:gd name="connsiteY12" fmla="*/ 325438 h 338138"/>
                <a:gd name="connsiteX13" fmla="*/ 164120 w 249238"/>
                <a:gd name="connsiteY13" fmla="*/ 325438 h 338138"/>
                <a:gd name="connsiteX14" fmla="*/ 164120 w 249238"/>
                <a:gd name="connsiteY14" fmla="*/ 289907 h 338138"/>
                <a:gd name="connsiteX15" fmla="*/ 194404 w 249238"/>
                <a:gd name="connsiteY15" fmla="*/ 258324 h 338138"/>
                <a:gd name="connsiteX16" fmla="*/ 226004 w 249238"/>
                <a:gd name="connsiteY16" fmla="*/ 289907 h 338138"/>
                <a:gd name="connsiteX17" fmla="*/ 226004 w 249238"/>
                <a:gd name="connsiteY17" fmla="*/ 325438 h 338138"/>
                <a:gd name="connsiteX18" fmla="*/ 236538 w 249238"/>
                <a:gd name="connsiteY18" fmla="*/ 325438 h 338138"/>
                <a:gd name="connsiteX19" fmla="*/ 236538 w 249238"/>
                <a:gd name="connsiteY19" fmla="*/ 271484 h 338138"/>
                <a:gd name="connsiteX20" fmla="*/ 195721 w 249238"/>
                <a:gd name="connsiteY20" fmla="*/ 225425 h 338138"/>
                <a:gd name="connsiteX21" fmla="*/ 53518 w 249238"/>
                <a:gd name="connsiteY21" fmla="*/ 225425 h 338138"/>
                <a:gd name="connsiteX22" fmla="*/ 57150 w 249238"/>
                <a:gd name="connsiteY22" fmla="*/ 168275 h 338138"/>
                <a:gd name="connsiteX23" fmla="*/ 57150 w 249238"/>
                <a:gd name="connsiteY23" fmla="*/ 214313 h 338138"/>
                <a:gd name="connsiteX24" fmla="*/ 74348 w 249238"/>
                <a:gd name="connsiteY24" fmla="*/ 214313 h 338138"/>
                <a:gd name="connsiteX25" fmla="*/ 74348 w 249238"/>
                <a:gd name="connsiteY25" fmla="*/ 196710 h 338138"/>
                <a:gd name="connsiteX26" fmla="*/ 96838 w 249238"/>
                <a:gd name="connsiteY26" fmla="*/ 173691 h 338138"/>
                <a:gd name="connsiteX27" fmla="*/ 119327 w 249238"/>
                <a:gd name="connsiteY27" fmla="*/ 196710 h 338138"/>
                <a:gd name="connsiteX28" fmla="*/ 119327 w 249238"/>
                <a:gd name="connsiteY28" fmla="*/ 214313 h 338138"/>
                <a:gd name="connsiteX29" fmla="*/ 129911 w 249238"/>
                <a:gd name="connsiteY29" fmla="*/ 214313 h 338138"/>
                <a:gd name="connsiteX30" fmla="*/ 129911 w 249238"/>
                <a:gd name="connsiteY30" fmla="*/ 196710 h 338138"/>
                <a:gd name="connsiteX31" fmla="*/ 152400 w 249238"/>
                <a:gd name="connsiteY31" fmla="*/ 173691 h 338138"/>
                <a:gd name="connsiteX32" fmla="*/ 174890 w 249238"/>
                <a:gd name="connsiteY32" fmla="*/ 196710 h 338138"/>
                <a:gd name="connsiteX33" fmla="*/ 174890 w 249238"/>
                <a:gd name="connsiteY33" fmla="*/ 214313 h 338138"/>
                <a:gd name="connsiteX34" fmla="*/ 192088 w 249238"/>
                <a:gd name="connsiteY34" fmla="*/ 214313 h 338138"/>
                <a:gd name="connsiteX35" fmla="*/ 192088 w 249238"/>
                <a:gd name="connsiteY35" fmla="*/ 168275 h 338138"/>
                <a:gd name="connsiteX36" fmla="*/ 124619 w 249238"/>
                <a:gd name="connsiteY36" fmla="*/ 0 h 338138"/>
                <a:gd name="connsiteX37" fmla="*/ 129922 w 249238"/>
                <a:gd name="connsiteY37" fmla="*/ 5283 h 338138"/>
                <a:gd name="connsiteX38" fmla="*/ 129922 w 249238"/>
                <a:gd name="connsiteY38" fmla="*/ 22454 h 338138"/>
                <a:gd name="connsiteX39" fmla="*/ 147157 w 249238"/>
                <a:gd name="connsiteY39" fmla="*/ 22454 h 338138"/>
                <a:gd name="connsiteX40" fmla="*/ 152459 w 249238"/>
                <a:gd name="connsiteY40" fmla="*/ 27738 h 338138"/>
                <a:gd name="connsiteX41" fmla="*/ 147157 w 249238"/>
                <a:gd name="connsiteY41" fmla="*/ 34342 h 338138"/>
                <a:gd name="connsiteX42" fmla="*/ 129922 w 249238"/>
                <a:gd name="connsiteY42" fmla="*/ 34342 h 338138"/>
                <a:gd name="connsiteX43" fmla="*/ 129922 w 249238"/>
                <a:gd name="connsiteY43" fmla="*/ 48871 h 338138"/>
                <a:gd name="connsiteX44" fmla="*/ 156437 w 249238"/>
                <a:gd name="connsiteY44" fmla="*/ 85855 h 338138"/>
                <a:gd name="connsiteX45" fmla="*/ 159088 w 249238"/>
                <a:gd name="connsiteY45" fmla="*/ 89818 h 338138"/>
                <a:gd name="connsiteX46" fmla="*/ 152459 w 249238"/>
                <a:gd name="connsiteY46" fmla="*/ 96422 h 338138"/>
                <a:gd name="connsiteX47" fmla="*/ 152459 w 249238"/>
                <a:gd name="connsiteY47" fmla="*/ 118876 h 338138"/>
                <a:gd name="connsiteX48" fmla="*/ 159088 w 249238"/>
                <a:gd name="connsiteY48" fmla="*/ 118876 h 338138"/>
                <a:gd name="connsiteX49" fmla="*/ 161740 w 249238"/>
                <a:gd name="connsiteY49" fmla="*/ 120197 h 338138"/>
                <a:gd name="connsiteX50" fmla="*/ 206815 w 249238"/>
                <a:gd name="connsiteY50" fmla="*/ 158502 h 338138"/>
                <a:gd name="connsiteX51" fmla="*/ 209466 w 249238"/>
                <a:gd name="connsiteY51" fmla="*/ 163785 h 338138"/>
                <a:gd name="connsiteX52" fmla="*/ 204163 w 249238"/>
                <a:gd name="connsiteY52" fmla="*/ 169069 h 338138"/>
                <a:gd name="connsiteX53" fmla="*/ 204163 w 249238"/>
                <a:gd name="connsiteY53" fmla="*/ 217940 h 338138"/>
                <a:gd name="connsiteX54" fmla="*/ 247912 w 249238"/>
                <a:gd name="connsiteY54" fmla="*/ 266812 h 338138"/>
                <a:gd name="connsiteX55" fmla="*/ 249238 w 249238"/>
                <a:gd name="connsiteY55" fmla="*/ 270775 h 338138"/>
                <a:gd name="connsiteX56" fmla="*/ 249238 w 249238"/>
                <a:gd name="connsiteY56" fmla="*/ 332855 h 338138"/>
                <a:gd name="connsiteX57" fmla="*/ 243935 w 249238"/>
                <a:gd name="connsiteY57" fmla="*/ 338138 h 338138"/>
                <a:gd name="connsiteX58" fmla="*/ 5303 w 249238"/>
                <a:gd name="connsiteY58" fmla="*/ 338138 h 338138"/>
                <a:gd name="connsiteX59" fmla="*/ 0 w 249238"/>
                <a:gd name="connsiteY59" fmla="*/ 332855 h 338138"/>
                <a:gd name="connsiteX60" fmla="*/ 0 w 249238"/>
                <a:gd name="connsiteY60" fmla="*/ 270775 h 338138"/>
                <a:gd name="connsiteX61" fmla="*/ 1326 w 249238"/>
                <a:gd name="connsiteY61" fmla="*/ 266812 h 338138"/>
                <a:gd name="connsiteX62" fmla="*/ 45075 w 249238"/>
                <a:gd name="connsiteY62" fmla="*/ 217940 h 338138"/>
                <a:gd name="connsiteX63" fmla="*/ 45075 w 249238"/>
                <a:gd name="connsiteY63" fmla="*/ 169069 h 338138"/>
                <a:gd name="connsiteX64" fmla="*/ 39772 w 249238"/>
                <a:gd name="connsiteY64" fmla="*/ 165106 h 338138"/>
                <a:gd name="connsiteX65" fmla="*/ 41098 w 249238"/>
                <a:gd name="connsiteY65" fmla="*/ 159823 h 338138"/>
                <a:gd name="connsiteX66" fmla="*/ 87498 w 249238"/>
                <a:gd name="connsiteY66" fmla="*/ 120197 h 338138"/>
                <a:gd name="connsiteX67" fmla="*/ 90150 w 249238"/>
                <a:gd name="connsiteY67" fmla="*/ 118876 h 338138"/>
                <a:gd name="connsiteX68" fmla="*/ 96779 w 249238"/>
                <a:gd name="connsiteY68" fmla="*/ 118876 h 338138"/>
                <a:gd name="connsiteX69" fmla="*/ 96779 w 249238"/>
                <a:gd name="connsiteY69" fmla="*/ 96422 h 338138"/>
                <a:gd name="connsiteX70" fmla="*/ 91476 w 249238"/>
                <a:gd name="connsiteY70" fmla="*/ 92459 h 338138"/>
                <a:gd name="connsiteX71" fmla="*/ 91476 w 249238"/>
                <a:gd name="connsiteY71" fmla="*/ 87176 h 338138"/>
                <a:gd name="connsiteX72" fmla="*/ 119316 w 249238"/>
                <a:gd name="connsiteY72" fmla="*/ 48871 h 338138"/>
                <a:gd name="connsiteX73" fmla="*/ 119316 w 249238"/>
                <a:gd name="connsiteY73" fmla="*/ 34342 h 338138"/>
                <a:gd name="connsiteX74" fmla="*/ 102082 w 249238"/>
                <a:gd name="connsiteY74" fmla="*/ 34342 h 338138"/>
                <a:gd name="connsiteX75" fmla="*/ 96779 w 249238"/>
                <a:gd name="connsiteY75" fmla="*/ 27738 h 338138"/>
                <a:gd name="connsiteX76" fmla="*/ 102082 w 249238"/>
                <a:gd name="connsiteY76" fmla="*/ 22454 h 338138"/>
                <a:gd name="connsiteX77" fmla="*/ 119316 w 249238"/>
                <a:gd name="connsiteY77" fmla="*/ 22454 h 338138"/>
                <a:gd name="connsiteX78" fmla="*/ 119316 w 249238"/>
                <a:gd name="connsiteY78" fmla="*/ 5283 h 338138"/>
                <a:gd name="connsiteX79" fmla="*/ 124619 w 249238"/>
                <a:gd name="connsiteY79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249238" h="338138">
                  <a:moveTo>
                    <a:pt x="53518" y="225425"/>
                  </a:moveTo>
                  <a:cubicBezTo>
                    <a:pt x="53518" y="225425"/>
                    <a:pt x="53518" y="225425"/>
                    <a:pt x="12700" y="271484"/>
                  </a:cubicBezTo>
                  <a:cubicBezTo>
                    <a:pt x="12700" y="271484"/>
                    <a:pt x="12700" y="271484"/>
                    <a:pt x="12700" y="325438"/>
                  </a:cubicBezTo>
                  <a:cubicBezTo>
                    <a:pt x="12700" y="325438"/>
                    <a:pt x="12700" y="325438"/>
                    <a:pt x="23234" y="325438"/>
                  </a:cubicBezTo>
                  <a:cubicBezTo>
                    <a:pt x="23234" y="325438"/>
                    <a:pt x="23234" y="325438"/>
                    <a:pt x="23234" y="289907"/>
                  </a:cubicBezTo>
                  <a:cubicBezTo>
                    <a:pt x="23234" y="272800"/>
                    <a:pt x="37717" y="258324"/>
                    <a:pt x="54834" y="258324"/>
                  </a:cubicBezTo>
                  <a:cubicBezTo>
                    <a:pt x="71951" y="258324"/>
                    <a:pt x="85118" y="272800"/>
                    <a:pt x="85118" y="289907"/>
                  </a:cubicBezTo>
                  <a:cubicBezTo>
                    <a:pt x="85118" y="289907"/>
                    <a:pt x="85118" y="289907"/>
                    <a:pt x="85118" y="325438"/>
                  </a:cubicBezTo>
                  <a:cubicBezTo>
                    <a:pt x="85118" y="325438"/>
                    <a:pt x="85118" y="325438"/>
                    <a:pt x="96968" y="325438"/>
                  </a:cubicBezTo>
                  <a:cubicBezTo>
                    <a:pt x="96968" y="325438"/>
                    <a:pt x="96968" y="325438"/>
                    <a:pt x="96968" y="270168"/>
                  </a:cubicBezTo>
                  <a:cubicBezTo>
                    <a:pt x="96968" y="254376"/>
                    <a:pt x="108819" y="241217"/>
                    <a:pt x="124619" y="241217"/>
                  </a:cubicBezTo>
                  <a:cubicBezTo>
                    <a:pt x="140419" y="241217"/>
                    <a:pt x="152270" y="254376"/>
                    <a:pt x="152270" y="270168"/>
                  </a:cubicBezTo>
                  <a:cubicBezTo>
                    <a:pt x="152270" y="270168"/>
                    <a:pt x="152270" y="270168"/>
                    <a:pt x="152270" y="325438"/>
                  </a:cubicBezTo>
                  <a:cubicBezTo>
                    <a:pt x="152270" y="325438"/>
                    <a:pt x="152270" y="325438"/>
                    <a:pt x="164120" y="325438"/>
                  </a:cubicBezTo>
                  <a:cubicBezTo>
                    <a:pt x="164120" y="325438"/>
                    <a:pt x="164120" y="325438"/>
                    <a:pt x="164120" y="289907"/>
                  </a:cubicBezTo>
                  <a:cubicBezTo>
                    <a:pt x="164120" y="272800"/>
                    <a:pt x="177287" y="258324"/>
                    <a:pt x="194404" y="258324"/>
                  </a:cubicBezTo>
                  <a:cubicBezTo>
                    <a:pt x="211521" y="258324"/>
                    <a:pt x="226004" y="272800"/>
                    <a:pt x="226004" y="289907"/>
                  </a:cubicBezTo>
                  <a:cubicBezTo>
                    <a:pt x="226004" y="289907"/>
                    <a:pt x="226004" y="289907"/>
                    <a:pt x="226004" y="325438"/>
                  </a:cubicBezTo>
                  <a:cubicBezTo>
                    <a:pt x="226004" y="325438"/>
                    <a:pt x="226004" y="325438"/>
                    <a:pt x="236538" y="325438"/>
                  </a:cubicBezTo>
                  <a:lnTo>
                    <a:pt x="236538" y="271484"/>
                  </a:lnTo>
                  <a:cubicBezTo>
                    <a:pt x="236538" y="271484"/>
                    <a:pt x="236538" y="271484"/>
                    <a:pt x="195721" y="225425"/>
                  </a:cubicBezTo>
                  <a:cubicBezTo>
                    <a:pt x="195721" y="225425"/>
                    <a:pt x="195721" y="225425"/>
                    <a:pt x="53518" y="225425"/>
                  </a:cubicBezTo>
                  <a:close/>
                  <a:moveTo>
                    <a:pt x="57150" y="168275"/>
                  </a:moveTo>
                  <a:cubicBezTo>
                    <a:pt x="57150" y="168275"/>
                    <a:pt x="57150" y="168275"/>
                    <a:pt x="57150" y="214313"/>
                  </a:cubicBezTo>
                  <a:cubicBezTo>
                    <a:pt x="57150" y="214313"/>
                    <a:pt x="57150" y="214313"/>
                    <a:pt x="74348" y="214313"/>
                  </a:cubicBezTo>
                  <a:cubicBezTo>
                    <a:pt x="74348" y="214313"/>
                    <a:pt x="74348" y="214313"/>
                    <a:pt x="74348" y="196710"/>
                  </a:cubicBezTo>
                  <a:cubicBezTo>
                    <a:pt x="74348" y="184523"/>
                    <a:pt x="83608" y="173691"/>
                    <a:pt x="96838" y="173691"/>
                  </a:cubicBezTo>
                  <a:cubicBezTo>
                    <a:pt x="108744" y="173691"/>
                    <a:pt x="119327" y="184523"/>
                    <a:pt x="119327" y="196710"/>
                  </a:cubicBezTo>
                  <a:cubicBezTo>
                    <a:pt x="119327" y="196710"/>
                    <a:pt x="119327" y="196710"/>
                    <a:pt x="119327" y="214313"/>
                  </a:cubicBezTo>
                  <a:cubicBezTo>
                    <a:pt x="119327" y="214313"/>
                    <a:pt x="119327" y="214313"/>
                    <a:pt x="129911" y="214313"/>
                  </a:cubicBezTo>
                  <a:cubicBezTo>
                    <a:pt x="129911" y="214313"/>
                    <a:pt x="129911" y="214313"/>
                    <a:pt x="129911" y="196710"/>
                  </a:cubicBezTo>
                  <a:cubicBezTo>
                    <a:pt x="129911" y="184523"/>
                    <a:pt x="140494" y="173691"/>
                    <a:pt x="152400" y="173691"/>
                  </a:cubicBezTo>
                  <a:cubicBezTo>
                    <a:pt x="165630" y="173691"/>
                    <a:pt x="174890" y="184523"/>
                    <a:pt x="174890" y="196710"/>
                  </a:cubicBezTo>
                  <a:cubicBezTo>
                    <a:pt x="174890" y="196710"/>
                    <a:pt x="174890" y="196710"/>
                    <a:pt x="174890" y="214313"/>
                  </a:cubicBezTo>
                  <a:cubicBezTo>
                    <a:pt x="174890" y="214313"/>
                    <a:pt x="174890" y="214313"/>
                    <a:pt x="192088" y="214313"/>
                  </a:cubicBezTo>
                  <a:cubicBezTo>
                    <a:pt x="192088" y="214313"/>
                    <a:pt x="192088" y="214313"/>
                    <a:pt x="192088" y="168275"/>
                  </a:cubicBezTo>
                  <a:close/>
                  <a:moveTo>
                    <a:pt x="124619" y="0"/>
                  </a:moveTo>
                  <a:cubicBezTo>
                    <a:pt x="127271" y="0"/>
                    <a:pt x="129922" y="2641"/>
                    <a:pt x="129922" y="5283"/>
                  </a:cubicBezTo>
                  <a:cubicBezTo>
                    <a:pt x="129922" y="5283"/>
                    <a:pt x="129922" y="5283"/>
                    <a:pt x="129922" y="22454"/>
                  </a:cubicBezTo>
                  <a:cubicBezTo>
                    <a:pt x="129922" y="22454"/>
                    <a:pt x="129922" y="22454"/>
                    <a:pt x="147157" y="22454"/>
                  </a:cubicBezTo>
                  <a:cubicBezTo>
                    <a:pt x="149808" y="22454"/>
                    <a:pt x="152459" y="25096"/>
                    <a:pt x="152459" y="27738"/>
                  </a:cubicBezTo>
                  <a:cubicBezTo>
                    <a:pt x="152459" y="31700"/>
                    <a:pt x="149808" y="34342"/>
                    <a:pt x="147157" y="34342"/>
                  </a:cubicBezTo>
                  <a:cubicBezTo>
                    <a:pt x="147157" y="34342"/>
                    <a:pt x="147157" y="34342"/>
                    <a:pt x="129922" y="34342"/>
                  </a:cubicBezTo>
                  <a:cubicBezTo>
                    <a:pt x="129922" y="34342"/>
                    <a:pt x="129922" y="34342"/>
                    <a:pt x="129922" y="48871"/>
                  </a:cubicBezTo>
                  <a:cubicBezTo>
                    <a:pt x="129922" y="48871"/>
                    <a:pt x="129922" y="48871"/>
                    <a:pt x="156437" y="85855"/>
                  </a:cubicBezTo>
                  <a:cubicBezTo>
                    <a:pt x="157762" y="87176"/>
                    <a:pt x="159088" y="88497"/>
                    <a:pt x="159088" y="89818"/>
                  </a:cubicBezTo>
                  <a:cubicBezTo>
                    <a:pt x="159088" y="93780"/>
                    <a:pt x="156437" y="96422"/>
                    <a:pt x="152459" y="96422"/>
                  </a:cubicBezTo>
                  <a:cubicBezTo>
                    <a:pt x="152459" y="96422"/>
                    <a:pt x="152459" y="96422"/>
                    <a:pt x="152459" y="118876"/>
                  </a:cubicBezTo>
                  <a:cubicBezTo>
                    <a:pt x="152459" y="118876"/>
                    <a:pt x="152459" y="118876"/>
                    <a:pt x="159088" y="118876"/>
                  </a:cubicBezTo>
                  <a:cubicBezTo>
                    <a:pt x="160414" y="118876"/>
                    <a:pt x="161740" y="118876"/>
                    <a:pt x="161740" y="120197"/>
                  </a:cubicBezTo>
                  <a:cubicBezTo>
                    <a:pt x="161740" y="120197"/>
                    <a:pt x="161740" y="120197"/>
                    <a:pt x="206815" y="158502"/>
                  </a:cubicBezTo>
                  <a:cubicBezTo>
                    <a:pt x="208140" y="159823"/>
                    <a:pt x="209466" y="161144"/>
                    <a:pt x="209466" y="163785"/>
                  </a:cubicBezTo>
                  <a:cubicBezTo>
                    <a:pt x="209466" y="166427"/>
                    <a:pt x="206815" y="169069"/>
                    <a:pt x="204163" y="169069"/>
                  </a:cubicBezTo>
                  <a:cubicBezTo>
                    <a:pt x="204163" y="169069"/>
                    <a:pt x="204163" y="169069"/>
                    <a:pt x="204163" y="217940"/>
                  </a:cubicBezTo>
                  <a:cubicBezTo>
                    <a:pt x="204163" y="217940"/>
                    <a:pt x="204163" y="217940"/>
                    <a:pt x="247912" y="266812"/>
                  </a:cubicBezTo>
                  <a:cubicBezTo>
                    <a:pt x="247912" y="268133"/>
                    <a:pt x="249238" y="269454"/>
                    <a:pt x="249238" y="270775"/>
                  </a:cubicBezTo>
                  <a:cubicBezTo>
                    <a:pt x="249238" y="270775"/>
                    <a:pt x="249238" y="270775"/>
                    <a:pt x="249238" y="332855"/>
                  </a:cubicBezTo>
                  <a:cubicBezTo>
                    <a:pt x="249238" y="335497"/>
                    <a:pt x="246587" y="338138"/>
                    <a:pt x="243935" y="338138"/>
                  </a:cubicBezTo>
                  <a:cubicBezTo>
                    <a:pt x="243935" y="338138"/>
                    <a:pt x="243935" y="338138"/>
                    <a:pt x="5303" y="338138"/>
                  </a:cubicBezTo>
                  <a:cubicBezTo>
                    <a:pt x="2651" y="338138"/>
                    <a:pt x="0" y="335497"/>
                    <a:pt x="0" y="332855"/>
                  </a:cubicBezTo>
                  <a:cubicBezTo>
                    <a:pt x="0" y="332855"/>
                    <a:pt x="0" y="332855"/>
                    <a:pt x="0" y="270775"/>
                  </a:cubicBezTo>
                  <a:cubicBezTo>
                    <a:pt x="0" y="269454"/>
                    <a:pt x="1326" y="268133"/>
                    <a:pt x="1326" y="266812"/>
                  </a:cubicBezTo>
                  <a:cubicBezTo>
                    <a:pt x="1326" y="266812"/>
                    <a:pt x="1326" y="266812"/>
                    <a:pt x="45075" y="217940"/>
                  </a:cubicBezTo>
                  <a:cubicBezTo>
                    <a:pt x="45075" y="217940"/>
                    <a:pt x="45075" y="217940"/>
                    <a:pt x="45075" y="169069"/>
                  </a:cubicBezTo>
                  <a:cubicBezTo>
                    <a:pt x="42424" y="169069"/>
                    <a:pt x="41098" y="167748"/>
                    <a:pt x="39772" y="165106"/>
                  </a:cubicBezTo>
                  <a:cubicBezTo>
                    <a:pt x="39772" y="163785"/>
                    <a:pt x="39772" y="161144"/>
                    <a:pt x="41098" y="159823"/>
                  </a:cubicBezTo>
                  <a:cubicBezTo>
                    <a:pt x="41098" y="159823"/>
                    <a:pt x="41098" y="159823"/>
                    <a:pt x="87498" y="120197"/>
                  </a:cubicBezTo>
                  <a:cubicBezTo>
                    <a:pt x="87498" y="118876"/>
                    <a:pt x="88824" y="118876"/>
                    <a:pt x="90150" y="118876"/>
                  </a:cubicBezTo>
                  <a:cubicBezTo>
                    <a:pt x="90150" y="118876"/>
                    <a:pt x="90150" y="118876"/>
                    <a:pt x="96779" y="118876"/>
                  </a:cubicBezTo>
                  <a:cubicBezTo>
                    <a:pt x="96779" y="118876"/>
                    <a:pt x="96779" y="118876"/>
                    <a:pt x="96779" y="96422"/>
                  </a:cubicBezTo>
                  <a:cubicBezTo>
                    <a:pt x="94127" y="96422"/>
                    <a:pt x="92801" y="95101"/>
                    <a:pt x="91476" y="92459"/>
                  </a:cubicBezTo>
                  <a:cubicBezTo>
                    <a:pt x="90150" y="91139"/>
                    <a:pt x="90150" y="88497"/>
                    <a:pt x="91476" y="87176"/>
                  </a:cubicBezTo>
                  <a:cubicBezTo>
                    <a:pt x="91476" y="87176"/>
                    <a:pt x="91476" y="87176"/>
                    <a:pt x="119316" y="48871"/>
                  </a:cubicBezTo>
                  <a:cubicBezTo>
                    <a:pt x="119316" y="48871"/>
                    <a:pt x="119316" y="48871"/>
                    <a:pt x="119316" y="34342"/>
                  </a:cubicBezTo>
                  <a:cubicBezTo>
                    <a:pt x="119316" y="34342"/>
                    <a:pt x="119316" y="34342"/>
                    <a:pt x="102082" y="34342"/>
                  </a:cubicBezTo>
                  <a:cubicBezTo>
                    <a:pt x="99430" y="34342"/>
                    <a:pt x="96779" y="31700"/>
                    <a:pt x="96779" y="27738"/>
                  </a:cubicBezTo>
                  <a:cubicBezTo>
                    <a:pt x="96779" y="25096"/>
                    <a:pt x="99430" y="22454"/>
                    <a:pt x="102082" y="22454"/>
                  </a:cubicBezTo>
                  <a:cubicBezTo>
                    <a:pt x="102082" y="22454"/>
                    <a:pt x="102082" y="22454"/>
                    <a:pt x="119316" y="22454"/>
                  </a:cubicBezTo>
                  <a:cubicBezTo>
                    <a:pt x="119316" y="22454"/>
                    <a:pt x="119316" y="22454"/>
                    <a:pt x="119316" y="5283"/>
                  </a:cubicBezTo>
                  <a:cubicBezTo>
                    <a:pt x="119316" y="2641"/>
                    <a:pt x="121968" y="0"/>
                    <a:pt x="1246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1D39B024-D2E4-4971-8277-2176162B2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2088" y="3708496"/>
              <a:ext cx="312734" cy="312734"/>
            </a:xfrm>
            <a:custGeom>
              <a:avLst/>
              <a:gdLst>
                <a:gd name="connsiteX0" fmla="*/ 163513 w 334963"/>
                <a:gd name="connsiteY0" fmla="*/ 311150 h 334963"/>
                <a:gd name="connsiteX1" fmla="*/ 167481 w 334963"/>
                <a:gd name="connsiteY1" fmla="*/ 311150 h 334963"/>
                <a:gd name="connsiteX2" fmla="*/ 171450 w 334963"/>
                <a:gd name="connsiteY2" fmla="*/ 311150 h 334963"/>
                <a:gd name="connsiteX3" fmla="*/ 156898 w 334963"/>
                <a:gd name="connsiteY3" fmla="*/ 332317 h 334963"/>
                <a:gd name="connsiteX4" fmla="*/ 155575 w 334963"/>
                <a:gd name="connsiteY4" fmla="*/ 334963 h 334963"/>
                <a:gd name="connsiteX5" fmla="*/ 147637 w 334963"/>
                <a:gd name="connsiteY5" fmla="*/ 333640 h 334963"/>
                <a:gd name="connsiteX6" fmla="*/ 163513 w 334963"/>
                <a:gd name="connsiteY6" fmla="*/ 311150 h 334963"/>
                <a:gd name="connsiteX7" fmla="*/ 192088 w 334963"/>
                <a:gd name="connsiteY7" fmla="*/ 309562 h 334963"/>
                <a:gd name="connsiteX8" fmla="*/ 175895 w 334963"/>
                <a:gd name="connsiteY8" fmla="*/ 332289 h 334963"/>
                <a:gd name="connsiteX9" fmla="*/ 174546 w 334963"/>
                <a:gd name="connsiteY9" fmla="*/ 334962 h 334963"/>
                <a:gd name="connsiteX10" fmla="*/ 167799 w 334963"/>
                <a:gd name="connsiteY10" fmla="*/ 334962 h 334963"/>
                <a:gd name="connsiteX11" fmla="*/ 165100 w 334963"/>
                <a:gd name="connsiteY11" fmla="*/ 334962 h 334963"/>
                <a:gd name="connsiteX12" fmla="*/ 182642 w 334963"/>
                <a:gd name="connsiteY12" fmla="*/ 310899 h 334963"/>
                <a:gd name="connsiteX13" fmla="*/ 192088 w 334963"/>
                <a:gd name="connsiteY13" fmla="*/ 309562 h 334963"/>
                <a:gd name="connsiteX14" fmla="*/ 146984 w 334963"/>
                <a:gd name="connsiteY14" fmla="*/ 309562 h 334963"/>
                <a:gd name="connsiteX15" fmla="*/ 153988 w 334963"/>
                <a:gd name="connsiteY15" fmla="*/ 310870 h 334963"/>
                <a:gd name="connsiteX16" fmla="*/ 138580 w 334963"/>
                <a:gd name="connsiteY16" fmla="*/ 331787 h 334963"/>
                <a:gd name="connsiteX17" fmla="*/ 130175 w 334963"/>
                <a:gd name="connsiteY17" fmla="*/ 330480 h 334963"/>
                <a:gd name="connsiteX18" fmla="*/ 131167 w 334963"/>
                <a:gd name="connsiteY18" fmla="*/ 307975 h 334963"/>
                <a:gd name="connsiteX19" fmla="*/ 138112 w 334963"/>
                <a:gd name="connsiteY19" fmla="*/ 309265 h 334963"/>
                <a:gd name="connsiteX20" fmla="*/ 122832 w 334963"/>
                <a:gd name="connsiteY20" fmla="*/ 328613 h 334963"/>
                <a:gd name="connsiteX21" fmla="*/ 115887 w 334963"/>
                <a:gd name="connsiteY21" fmla="*/ 327323 h 334963"/>
                <a:gd name="connsiteX22" fmla="*/ 214313 w 334963"/>
                <a:gd name="connsiteY22" fmla="*/ 304800 h 334963"/>
                <a:gd name="connsiteX23" fmla="*/ 194642 w 334963"/>
                <a:gd name="connsiteY23" fmla="*/ 332076 h 334963"/>
                <a:gd name="connsiteX24" fmla="*/ 193330 w 334963"/>
                <a:gd name="connsiteY24" fmla="*/ 332076 h 334963"/>
                <a:gd name="connsiteX25" fmla="*/ 184150 w 334963"/>
                <a:gd name="connsiteY25" fmla="*/ 333375 h 334963"/>
                <a:gd name="connsiteX26" fmla="*/ 203822 w 334963"/>
                <a:gd name="connsiteY26" fmla="*/ 307397 h 334963"/>
                <a:gd name="connsiteX27" fmla="*/ 214313 w 334963"/>
                <a:gd name="connsiteY27" fmla="*/ 304800 h 334963"/>
                <a:gd name="connsiteX28" fmla="*/ 115358 w 334963"/>
                <a:gd name="connsiteY28" fmla="*/ 301625 h 334963"/>
                <a:gd name="connsiteX29" fmla="*/ 122238 w 334963"/>
                <a:gd name="connsiteY29" fmla="*/ 304239 h 334963"/>
                <a:gd name="connsiteX30" fmla="*/ 108479 w 334963"/>
                <a:gd name="connsiteY30" fmla="*/ 323850 h 334963"/>
                <a:gd name="connsiteX31" fmla="*/ 101600 w 334963"/>
                <a:gd name="connsiteY31" fmla="*/ 321236 h 334963"/>
                <a:gd name="connsiteX32" fmla="*/ 115358 w 334963"/>
                <a:gd name="connsiteY32" fmla="*/ 301625 h 334963"/>
                <a:gd name="connsiteX33" fmla="*/ 167482 w 334963"/>
                <a:gd name="connsiteY33" fmla="*/ 109537 h 334963"/>
                <a:gd name="connsiteX34" fmla="*/ 167482 w 334963"/>
                <a:gd name="connsiteY34" fmla="*/ 139754 h 334963"/>
                <a:gd name="connsiteX35" fmla="*/ 187141 w 334963"/>
                <a:gd name="connsiteY35" fmla="*/ 147637 h 334963"/>
                <a:gd name="connsiteX36" fmla="*/ 200247 w 334963"/>
                <a:gd name="connsiteY36" fmla="*/ 134499 h 334963"/>
                <a:gd name="connsiteX37" fmla="*/ 213353 w 334963"/>
                <a:gd name="connsiteY37" fmla="*/ 167344 h 334963"/>
                <a:gd name="connsiteX38" fmla="*/ 200247 w 334963"/>
                <a:gd name="connsiteY38" fmla="*/ 201502 h 334963"/>
                <a:gd name="connsiteX39" fmla="*/ 185830 w 334963"/>
                <a:gd name="connsiteY39" fmla="*/ 187051 h 334963"/>
                <a:gd name="connsiteX40" fmla="*/ 167482 w 334963"/>
                <a:gd name="connsiteY40" fmla="*/ 193620 h 334963"/>
                <a:gd name="connsiteX41" fmla="*/ 139959 w 334963"/>
                <a:gd name="connsiteY41" fmla="*/ 166030 h 334963"/>
                <a:gd name="connsiteX42" fmla="*/ 111125 w 334963"/>
                <a:gd name="connsiteY42" fmla="*/ 166030 h 334963"/>
                <a:gd name="connsiteX43" fmla="*/ 167482 w 334963"/>
                <a:gd name="connsiteY43" fmla="*/ 223837 h 334963"/>
                <a:gd name="connsiteX44" fmla="*/ 223838 w 334963"/>
                <a:gd name="connsiteY44" fmla="*/ 166030 h 334963"/>
                <a:gd name="connsiteX45" fmla="*/ 167482 w 334963"/>
                <a:gd name="connsiteY45" fmla="*/ 109537 h 334963"/>
                <a:gd name="connsiteX46" fmla="*/ 167728 w 334963"/>
                <a:gd name="connsiteY46" fmla="*/ 87312 h 334963"/>
                <a:gd name="connsiteX47" fmla="*/ 167728 w 334963"/>
                <a:gd name="connsiteY47" fmla="*/ 92576 h 334963"/>
                <a:gd name="connsiteX48" fmla="*/ 241300 w 334963"/>
                <a:gd name="connsiteY48" fmla="*/ 166280 h 334963"/>
                <a:gd name="connsiteX49" fmla="*/ 167728 w 334963"/>
                <a:gd name="connsiteY49" fmla="*/ 241300 h 334963"/>
                <a:gd name="connsiteX50" fmla="*/ 92841 w 334963"/>
                <a:gd name="connsiteY50" fmla="*/ 166280 h 334963"/>
                <a:gd name="connsiteX51" fmla="*/ 88900 w 334963"/>
                <a:gd name="connsiteY51" fmla="*/ 166280 h 334963"/>
                <a:gd name="connsiteX52" fmla="*/ 167728 w 334963"/>
                <a:gd name="connsiteY52" fmla="*/ 87312 h 334963"/>
                <a:gd name="connsiteX53" fmla="*/ 168275 w 334963"/>
                <a:gd name="connsiteY53" fmla="*/ 71437 h 334963"/>
                <a:gd name="connsiteX54" fmla="*/ 263525 w 334963"/>
                <a:gd name="connsiteY54" fmla="*/ 166030 h 334963"/>
                <a:gd name="connsiteX55" fmla="*/ 168275 w 334963"/>
                <a:gd name="connsiteY55" fmla="*/ 261937 h 334963"/>
                <a:gd name="connsiteX56" fmla="*/ 168275 w 334963"/>
                <a:gd name="connsiteY56" fmla="*/ 256682 h 334963"/>
                <a:gd name="connsiteX57" fmla="*/ 258234 w 334963"/>
                <a:gd name="connsiteY57" fmla="*/ 166030 h 334963"/>
                <a:gd name="connsiteX58" fmla="*/ 168275 w 334963"/>
                <a:gd name="connsiteY58" fmla="*/ 76692 h 334963"/>
                <a:gd name="connsiteX59" fmla="*/ 168275 w 334963"/>
                <a:gd name="connsiteY59" fmla="*/ 71437 h 334963"/>
                <a:gd name="connsiteX60" fmla="*/ 170114 w 334963"/>
                <a:gd name="connsiteY60" fmla="*/ 61912 h 334963"/>
                <a:gd name="connsiteX61" fmla="*/ 164849 w 334963"/>
                <a:gd name="connsiteY61" fmla="*/ 64548 h 334963"/>
                <a:gd name="connsiteX62" fmla="*/ 114832 w 334963"/>
                <a:gd name="connsiteY62" fmla="*/ 80363 h 334963"/>
                <a:gd name="connsiteX63" fmla="*/ 109568 w 334963"/>
                <a:gd name="connsiteY63" fmla="*/ 81681 h 334963"/>
                <a:gd name="connsiteX64" fmla="*/ 108251 w 334963"/>
                <a:gd name="connsiteY64" fmla="*/ 80363 h 334963"/>
                <a:gd name="connsiteX65" fmla="*/ 79294 w 334963"/>
                <a:gd name="connsiteY65" fmla="*/ 110675 h 334963"/>
                <a:gd name="connsiteX66" fmla="*/ 77978 w 334963"/>
                <a:gd name="connsiteY66" fmla="*/ 117265 h 334963"/>
                <a:gd name="connsiteX67" fmla="*/ 66132 w 334963"/>
                <a:gd name="connsiteY67" fmla="*/ 166028 h 334963"/>
                <a:gd name="connsiteX68" fmla="*/ 66132 w 334963"/>
                <a:gd name="connsiteY68" fmla="*/ 168664 h 334963"/>
                <a:gd name="connsiteX69" fmla="*/ 63500 w 334963"/>
                <a:gd name="connsiteY69" fmla="*/ 175253 h 334963"/>
                <a:gd name="connsiteX70" fmla="*/ 75346 w 334963"/>
                <a:gd name="connsiteY70" fmla="*/ 214791 h 334963"/>
                <a:gd name="connsiteX71" fmla="*/ 80611 w 334963"/>
                <a:gd name="connsiteY71" fmla="*/ 218745 h 334963"/>
                <a:gd name="connsiteX72" fmla="*/ 117465 w 334963"/>
                <a:gd name="connsiteY72" fmla="*/ 255647 h 334963"/>
                <a:gd name="connsiteX73" fmla="*/ 121413 w 334963"/>
                <a:gd name="connsiteY73" fmla="*/ 260918 h 334963"/>
                <a:gd name="connsiteX74" fmla="*/ 162217 w 334963"/>
                <a:gd name="connsiteY74" fmla="*/ 271462 h 334963"/>
                <a:gd name="connsiteX75" fmla="*/ 168798 w 334963"/>
                <a:gd name="connsiteY75" fmla="*/ 268826 h 334963"/>
                <a:gd name="connsiteX76" fmla="*/ 218814 w 334963"/>
                <a:gd name="connsiteY76" fmla="*/ 254329 h 334963"/>
                <a:gd name="connsiteX77" fmla="*/ 225395 w 334963"/>
                <a:gd name="connsiteY77" fmla="*/ 253011 h 334963"/>
                <a:gd name="connsiteX78" fmla="*/ 254352 w 334963"/>
                <a:gd name="connsiteY78" fmla="*/ 224016 h 334963"/>
                <a:gd name="connsiteX79" fmla="*/ 255669 w 334963"/>
                <a:gd name="connsiteY79" fmla="*/ 217427 h 334963"/>
                <a:gd name="connsiteX80" fmla="*/ 268831 w 334963"/>
                <a:gd name="connsiteY80" fmla="*/ 166028 h 334963"/>
                <a:gd name="connsiteX81" fmla="*/ 271463 w 334963"/>
                <a:gd name="connsiteY81" fmla="*/ 160756 h 334963"/>
                <a:gd name="connsiteX82" fmla="*/ 170114 w 334963"/>
                <a:gd name="connsiteY82" fmla="*/ 61912 h 334963"/>
                <a:gd name="connsiteX83" fmla="*/ 163539 w 334963"/>
                <a:gd name="connsiteY83" fmla="*/ 47625 h 334963"/>
                <a:gd name="connsiteX84" fmla="*/ 170109 w 334963"/>
                <a:gd name="connsiteY84" fmla="*/ 51572 h 334963"/>
                <a:gd name="connsiteX85" fmla="*/ 283122 w 334963"/>
                <a:gd name="connsiteY85" fmla="*/ 159451 h 334963"/>
                <a:gd name="connsiteX86" fmla="*/ 285750 w 334963"/>
                <a:gd name="connsiteY86" fmla="*/ 166029 h 334963"/>
                <a:gd name="connsiteX87" fmla="*/ 269981 w 334963"/>
                <a:gd name="connsiteY87" fmla="*/ 225232 h 334963"/>
                <a:gd name="connsiteX88" fmla="*/ 264725 w 334963"/>
                <a:gd name="connsiteY88" fmla="*/ 229179 h 334963"/>
                <a:gd name="connsiteX89" fmla="*/ 231872 w 334963"/>
                <a:gd name="connsiteY89" fmla="*/ 263384 h 334963"/>
                <a:gd name="connsiteX90" fmla="*/ 227930 w 334963"/>
                <a:gd name="connsiteY90" fmla="*/ 268647 h 334963"/>
                <a:gd name="connsiteX91" fmla="*/ 168795 w 334963"/>
                <a:gd name="connsiteY91" fmla="*/ 285750 h 334963"/>
                <a:gd name="connsiteX92" fmla="*/ 162225 w 334963"/>
                <a:gd name="connsiteY92" fmla="*/ 281803 h 334963"/>
                <a:gd name="connsiteX93" fmla="*/ 116231 w 334963"/>
                <a:gd name="connsiteY93" fmla="*/ 271278 h 334963"/>
                <a:gd name="connsiteX94" fmla="*/ 113603 w 334963"/>
                <a:gd name="connsiteY94" fmla="*/ 271278 h 334963"/>
                <a:gd name="connsiteX95" fmla="*/ 109660 w 334963"/>
                <a:gd name="connsiteY95" fmla="*/ 269962 h 334963"/>
                <a:gd name="connsiteX96" fmla="*/ 66295 w 334963"/>
                <a:gd name="connsiteY96" fmla="*/ 227863 h 334963"/>
                <a:gd name="connsiteX97" fmla="*/ 64981 w 334963"/>
                <a:gd name="connsiteY97" fmla="*/ 219969 h 334963"/>
                <a:gd name="connsiteX98" fmla="*/ 51840 w 334963"/>
                <a:gd name="connsiteY98" fmla="*/ 175239 h 334963"/>
                <a:gd name="connsiteX99" fmla="*/ 49212 w 334963"/>
                <a:gd name="connsiteY99" fmla="*/ 168661 h 334963"/>
                <a:gd name="connsiteX100" fmla="*/ 49212 w 334963"/>
                <a:gd name="connsiteY100" fmla="*/ 166029 h 334963"/>
                <a:gd name="connsiteX101" fmla="*/ 63667 w 334963"/>
                <a:gd name="connsiteY101" fmla="*/ 109458 h 334963"/>
                <a:gd name="connsiteX102" fmla="*/ 68923 w 334963"/>
                <a:gd name="connsiteY102" fmla="*/ 105511 h 334963"/>
                <a:gd name="connsiteX103" fmla="*/ 101776 w 334963"/>
                <a:gd name="connsiteY103" fmla="*/ 71306 h 334963"/>
                <a:gd name="connsiteX104" fmla="*/ 105718 w 334963"/>
                <a:gd name="connsiteY104" fmla="*/ 64728 h 334963"/>
                <a:gd name="connsiteX105" fmla="*/ 163539 w 334963"/>
                <a:gd name="connsiteY105" fmla="*/ 47625 h 334963"/>
                <a:gd name="connsiteX106" fmla="*/ 167482 w 334963"/>
                <a:gd name="connsiteY106" fmla="*/ 0 h 334963"/>
                <a:gd name="connsiteX107" fmla="*/ 334963 w 334963"/>
                <a:gd name="connsiteY107" fmla="*/ 167210 h 334963"/>
                <a:gd name="connsiteX108" fmla="*/ 276938 w 334963"/>
                <a:gd name="connsiteY108" fmla="*/ 294922 h 334963"/>
                <a:gd name="connsiteX109" fmla="*/ 274301 w 334963"/>
                <a:gd name="connsiteY109" fmla="*/ 296239 h 334963"/>
                <a:gd name="connsiteX110" fmla="*/ 272982 w 334963"/>
                <a:gd name="connsiteY110" fmla="*/ 298872 h 334963"/>
                <a:gd name="connsiteX111" fmla="*/ 255838 w 334963"/>
                <a:gd name="connsiteY111" fmla="*/ 310722 h 334963"/>
                <a:gd name="connsiteX112" fmla="*/ 261113 w 334963"/>
                <a:gd name="connsiteY112" fmla="*/ 302822 h 334963"/>
                <a:gd name="connsiteX113" fmla="*/ 261113 w 334963"/>
                <a:gd name="connsiteY113" fmla="*/ 296239 h 334963"/>
                <a:gd name="connsiteX114" fmla="*/ 255838 w 334963"/>
                <a:gd name="connsiteY114" fmla="*/ 296239 h 334963"/>
                <a:gd name="connsiteX115" fmla="*/ 240013 w 334963"/>
                <a:gd name="connsiteY115" fmla="*/ 319939 h 334963"/>
                <a:gd name="connsiteX116" fmla="*/ 228144 w 334963"/>
                <a:gd name="connsiteY116" fmla="*/ 323889 h 334963"/>
                <a:gd name="connsiteX117" fmla="*/ 242651 w 334963"/>
                <a:gd name="connsiteY117" fmla="*/ 302822 h 334963"/>
                <a:gd name="connsiteX118" fmla="*/ 242651 w 334963"/>
                <a:gd name="connsiteY118" fmla="*/ 296239 h 334963"/>
                <a:gd name="connsiteX119" fmla="*/ 237376 w 334963"/>
                <a:gd name="connsiteY119" fmla="*/ 296239 h 334963"/>
                <a:gd name="connsiteX120" fmla="*/ 214957 w 334963"/>
                <a:gd name="connsiteY120" fmla="*/ 329155 h 334963"/>
                <a:gd name="connsiteX121" fmla="*/ 204407 w 334963"/>
                <a:gd name="connsiteY121" fmla="*/ 331788 h 334963"/>
                <a:gd name="connsiteX122" fmla="*/ 224188 w 334963"/>
                <a:gd name="connsiteY122" fmla="*/ 302822 h 334963"/>
                <a:gd name="connsiteX123" fmla="*/ 225507 w 334963"/>
                <a:gd name="connsiteY123" fmla="*/ 300189 h 334963"/>
                <a:gd name="connsiteX124" fmla="*/ 312544 w 334963"/>
                <a:gd name="connsiteY124" fmla="*/ 167210 h 334963"/>
                <a:gd name="connsiteX125" fmla="*/ 167482 w 334963"/>
                <a:gd name="connsiteY125" fmla="*/ 22382 h 334963"/>
                <a:gd name="connsiteX126" fmla="*/ 22419 w 334963"/>
                <a:gd name="connsiteY126" fmla="*/ 167210 h 334963"/>
                <a:gd name="connsiteX127" fmla="*/ 108137 w 334963"/>
                <a:gd name="connsiteY127" fmla="*/ 300189 h 334963"/>
                <a:gd name="connsiteX128" fmla="*/ 93631 w 334963"/>
                <a:gd name="connsiteY128" fmla="*/ 318622 h 334963"/>
                <a:gd name="connsiteX129" fmla="*/ 88356 w 334963"/>
                <a:gd name="connsiteY129" fmla="*/ 315989 h 334963"/>
                <a:gd name="connsiteX130" fmla="*/ 96269 w 334963"/>
                <a:gd name="connsiteY130" fmla="*/ 302822 h 334963"/>
                <a:gd name="connsiteX131" fmla="*/ 96269 w 334963"/>
                <a:gd name="connsiteY131" fmla="*/ 296239 h 334963"/>
                <a:gd name="connsiteX132" fmla="*/ 90994 w 334963"/>
                <a:gd name="connsiteY132" fmla="*/ 296239 h 334963"/>
                <a:gd name="connsiteX133" fmla="*/ 80444 w 334963"/>
                <a:gd name="connsiteY133" fmla="*/ 312039 h 334963"/>
                <a:gd name="connsiteX134" fmla="*/ 75169 w 334963"/>
                <a:gd name="connsiteY134" fmla="*/ 308089 h 334963"/>
                <a:gd name="connsiteX135" fmla="*/ 79125 w 334963"/>
                <a:gd name="connsiteY135" fmla="*/ 302822 h 334963"/>
                <a:gd name="connsiteX136" fmla="*/ 77806 w 334963"/>
                <a:gd name="connsiteY136" fmla="*/ 296239 h 334963"/>
                <a:gd name="connsiteX137" fmla="*/ 73850 w 334963"/>
                <a:gd name="connsiteY137" fmla="*/ 296239 h 334963"/>
                <a:gd name="connsiteX138" fmla="*/ 68575 w 334963"/>
                <a:gd name="connsiteY138" fmla="*/ 302822 h 334963"/>
                <a:gd name="connsiteX139" fmla="*/ 60662 w 334963"/>
                <a:gd name="connsiteY139" fmla="*/ 297556 h 334963"/>
                <a:gd name="connsiteX140" fmla="*/ 60662 w 334963"/>
                <a:gd name="connsiteY140" fmla="*/ 296239 h 334963"/>
                <a:gd name="connsiteX141" fmla="*/ 58025 w 334963"/>
                <a:gd name="connsiteY141" fmla="*/ 294922 h 334963"/>
                <a:gd name="connsiteX142" fmla="*/ 0 w 334963"/>
                <a:gd name="connsiteY142" fmla="*/ 167210 h 334963"/>
                <a:gd name="connsiteX143" fmla="*/ 167482 w 334963"/>
                <a:gd name="connsiteY143" fmla="*/ 0 h 33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334963" h="334963">
                  <a:moveTo>
                    <a:pt x="163513" y="311150"/>
                  </a:moveTo>
                  <a:cubicBezTo>
                    <a:pt x="164836" y="311150"/>
                    <a:pt x="166158" y="311150"/>
                    <a:pt x="167481" y="311150"/>
                  </a:cubicBezTo>
                  <a:cubicBezTo>
                    <a:pt x="168804" y="311150"/>
                    <a:pt x="170127" y="311150"/>
                    <a:pt x="171450" y="311150"/>
                  </a:cubicBezTo>
                  <a:cubicBezTo>
                    <a:pt x="171450" y="311150"/>
                    <a:pt x="171450" y="311150"/>
                    <a:pt x="156898" y="332317"/>
                  </a:cubicBezTo>
                  <a:cubicBezTo>
                    <a:pt x="155575" y="332317"/>
                    <a:pt x="155575" y="333640"/>
                    <a:pt x="155575" y="334963"/>
                  </a:cubicBezTo>
                  <a:cubicBezTo>
                    <a:pt x="152929" y="333640"/>
                    <a:pt x="150283" y="333640"/>
                    <a:pt x="147637" y="333640"/>
                  </a:cubicBezTo>
                  <a:cubicBezTo>
                    <a:pt x="147637" y="333640"/>
                    <a:pt x="147637" y="333640"/>
                    <a:pt x="163513" y="311150"/>
                  </a:cubicBezTo>
                  <a:close/>
                  <a:moveTo>
                    <a:pt x="192088" y="309562"/>
                  </a:moveTo>
                  <a:cubicBezTo>
                    <a:pt x="192088" y="309562"/>
                    <a:pt x="192088" y="309562"/>
                    <a:pt x="175895" y="332289"/>
                  </a:cubicBezTo>
                  <a:cubicBezTo>
                    <a:pt x="174546" y="332289"/>
                    <a:pt x="174546" y="333625"/>
                    <a:pt x="174546" y="334962"/>
                  </a:cubicBezTo>
                  <a:cubicBezTo>
                    <a:pt x="171847" y="334962"/>
                    <a:pt x="170498" y="334962"/>
                    <a:pt x="167799" y="334962"/>
                  </a:cubicBezTo>
                  <a:cubicBezTo>
                    <a:pt x="166450" y="334962"/>
                    <a:pt x="166450" y="334962"/>
                    <a:pt x="165100" y="334962"/>
                  </a:cubicBezTo>
                  <a:cubicBezTo>
                    <a:pt x="165100" y="334962"/>
                    <a:pt x="165100" y="334962"/>
                    <a:pt x="182642" y="310899"/>
                  </a:cubicBezTo>
                  <a:cubicBezTo>
                    <a:pt x="185341" y="310899"/>
                    <a:pt x="188040" y="309562"/>
                    <a:pt x="192088" y="309562"/>
                  </a:cubicBezTo>
                  <a:close/>
                  <a:moveTo>
                    <a:pt x="146984" y="309562"/>
                  </a:moveTo>
                  <a:cubicBezTo>
                    <a:pt x="148385" y="310870"/>
                    <a:pt x="151187" y="310870"/>
                    <a:pt x="153988" y="310870"/>
                  </a:cubicBezTo>
                  <a:cubicBezTo>
                    <a:pt x="153988" y="310870"/>
                    <a:pt x="153988" y="310870"/>
                    <a:pt x="138580" y="331787"/>
                  </a:cubicBezTo>
                  <a:cubicBezTo>
                    <a:pt x="135778" y="331787"/>
                    <a:pt x="132977" y="330480"/>
                    <a:pt x="130175" y="330480"/>
                  </a:cubicBezTo>
                  <a:close/>
                  <a:moveTo>
                    <a:pt x="131167" y="307975"/>
                  </a:moveTo>
                  <a:cubicBezTo>
                    <a:pt x="132556" y="307975"/>
                    <a:pt x="135334" y="309265"/>
                    <a:pt x="138112" y="309265"/>
                  </a:cubicBezTo>
                  <a:cubicBezTo>
                    <a:pt x="138112" y="309265"/>
                    <a:pt x="138112" y="309265"/>
                    <a:pt x="122832" y="328613"/>
                  </a:cubicBezTo>
                  <a:cubicBezTo>
                    <a:pt x="120054" y="328613"/>
                    <a:pt x="118665" y="327323"/>
                    <a:pt x="115887" y="327323"/>
                  </a:cubicBezTo>
                  <a:close/>
                  <a:moveTo>
                    <a:pt x="214313" y="304800"/>
                  </a:moveTo>
                  <a:cubicBezTo>
                    <a:pt x="214313" y="304800"/>
                    <a:pt x="214313" y="304800"/>
                    <a:pt x="194642" y="332076"/>
                  </a:cubicBezTo>
                  <a:cubicBezTo>
                    <a:pt x="193330" y="332076"/>
                    <a:pt x="193330" y="332076"/>
                    <a:pt x="193330" y="332076"/>
                  </a:cubicBezTo>
                  <a:cubicBezTo>
                    <a:pt x="190707" y="333375"/>
                    <a:pt x="188085" y="333375"/>
                    <a:pt x="184150" y="333375"/>
                  </a:cubicBezTo>
                  <a:cubicBezTo>
                    <a:pt x="184150" y="333375"/>
                    <a:pt x="184150" y="333375"/>
                    <a:pt x="203822" y="307397"/>
                  </a:cubicBezTo>
                  <a:cubicBezTo>
                    <a:pt x="206445" y="307397"/>
                    <a:pt x="210379" y="306099"/>
                    <a:pt x="214313" y="304800"/>
                  </a:cubicBezTo>
                  <a:close/>
                  <a:moveTo>
                    <a:pt x="115358" y="301625"/>
                  </a:moveTo>
                  <a:cubicBezTo>
                    <a:pt x="118110" y="302932"/>
                    <a:pt x="120862" y="302932"/>
                    <a:pt x="122238" y="304239"/>
                  </a:cubicBezTo>
                  <a:cubicBezTo>
                    <a:pt x="122238" y="304239"/>
                    <a:pt x="122238" y="304239"/>
                    <a:pt x="108479" y="323850"/>
                  </a:cubicBezTo>
                  <a:cubicBezTo>
                    <a:pt x="105727" y="322543"/>
                    <a:pt x="102976" y="321236"/>
                    <a:pt x="101600" y="321236"/>
                  </a:cubicBezTo>
                  <a:cubicBezTo>
                    <a:pt x="101600" y="321236"/>
                    <a:pt x="101600" y="321236"/>
                    <a:pt x="115358" y="301625"/>
                  </a:cubicBezTo>
                  <a:close/>
                  <a:moveTo>
                    <a:pt x="167482" y="109537"/>
                  </a:moveTo>
                  <a:cubicBezTo>
                    <a:pt x="167482" y="109537"/>
                    <a:pt x="167482" y="109537"/>
                    <a:pt x="167482" y="139754"/>
                  </a:cubicBezTo>
                  <a:cubicBezTo>
                    <a:pt x="175345" y="139754"/>
                    <a:pt x="181899" y="142382"/>
                    <a:pt x="187141" y="147637"/>
                  </a:cubicBezTo>
                  <a:cubicBezTo>
                    <a:pt x="187141" y="147637"/>
                    <a:pt x="187141" y="147637"/>
                    <a:pt x="200247" y="134499"/>
                  </a:cubicBezTo>
                  <a:cubicBezTo>
                    <a:pt x="209421" y="143695"/>
                    <a:pt x="213353" y="155520"/>
                    <a:pt x="213353" y="167344"/>
                  </a:cubicBezTo>
                  <a:cubicBezTo>
                    <a:pt x="213353" y="179168"/>
                    <a:pt x="209421" y="192306"/>
                    <a:pt x="200247" y="201502"/>
                  </a:cubicBezTo>
                  <a:cubicBezTo>
                    <a:pt x="200247" y="201502"/>
                    <a:pt x="200247" y="201502"/>
                    <a:pt x="185830" y="187051"/>
                  </a:cubicBezTo>
                  <a:cubicBezTo>
                    <a:pt x="180588" y="190992"/>
                    <a:pt x="174035" y="193620"/>
                    <a:pt x="167482" y="193620"/>
                  </a:cubicBezTo>
                  <a:cubicBezTo>
                    <a:pt x="153065" y="193620"/>
                    <a:pt x="139959" y="181795"/>
                    <a:pt x="139959" y="166030"/>
                  </a:cubicBezTo>
                  <a:lnTo>
                    <a:pt x="111125" y="166030"/>
                  </a:lnTo>
                  <a:cubicBezTo>
                    <a:pt x="111125" y="197561"/>
                    <a:pt x="136027" y="223837"/>
                    <a:pt x="167482" y="223837"/>
                  </a:cubicBezTo>
                  <a:cubicBezTo>
                    <a:pt x="198937" y="223837"/>
                    <a:pt x="223838" y="197561"/>
                    <a:pt x="223838" y="166030"/>
                  </a:cubicBezTo>
                  <a:cubicBezTo>
                    <a:pt x="223838" y="135813"/>
                    <a:pt x="198937" y="109537"/>
                    <a:pt x="167482" y="109537"/>
                  </a:cubicBezTo>
                  <a:close/>
                  <a:moveTo>
                    <a:pt x="167728" y="87312"/>
                  </a:moveTo>
                  <a:cubicBezTo>
                    <a:pt x="167728" y="87312"/>
                    <a:pt x="167728" y="87312"/>
                    <a:pt x="167728" y="92576"/>
                  </a:cubicBezTo>
                  <a:cubicBezTo>
                    <a:pt x="208455" y="92576"/>
                    <a:pt x="241300" y="125480"/>
                    <a:pt x="241300" y="166280"/>
                  </a:cubicBezTo>
                  <a:cubicBezTo>
                    <a:pt x="241300" y="208396"/>
                    <a:pt x="208455" y="241300"/>
                    <a:pt x="167728" y="241300"/>
                  </a:cubicBezTo>
                  <a:cubicBezTo>
                    <a:pt x="127000" y="241300"/>
                    <a:pt x="92841" y="208396"/>
                    <a:pt x="92841" y="166280"/>
                  </a:cubicBezTo>
                  <a:cubicBezTo>
                    <a:pt x="92841" y="166280"/>
                    <a:pt x="92841" y="166280"/>
                    <a:pt x="88900" y="166280"/>
                  </a:cubicBezTo>
                  <a:cubicBezTo>
                    <a:pt x="88900" y="122847"/>
                    <a:pt x="124372" y="87312"/>
                    <a:pt x="167728" y="87312"/>
                  </a:cubicBezTo>
                  <a:close/>
                  <a:moveTo>
                    <a:pt x="168275" y="71437"/>
                  </a:moveTo>
                  <a:cubicBezTo>
                    <a:pt x="221192" y="71437"/>
                    <a:pt x="263525" y="114792"/>
                    <a:pt x="263525" y="166030"/>
                  </a:cubicBezTo>
                  <a:cubicBezTo>
                    <a:pt x="263525" y="218582"/>
                    <a:pt x="221192" y="261937"/>
                    <a:pt x="168275" y="261937"/>
                  </a:cubicBezTo>
                  <a:cubicBezTo>
                    <a:pt x="168275" y="261937"/>
                    <a:pt x="168275" y="261937"/>
                    <a:pt x="168275" y="256682"/>
                  </a:cubicBezTo>
                  <a:cubicBezTo>
                    <a:pt x="218546" y="256682"/>
                    <a:pt x="258234" y="215954"/>
                    <a:pt x="258234" y="166030"/>
                  </a:cubicBezTo>
                  <a:cubicBezTo>
                    <a:pt x="258234" y="117420"/>
                    <a:pt x="218546" y="76692"/>
                    <a:pt x="168275" y="76692"/>
                  </a:cubicBezTo>
                  <a:cubicBezTo>
                    <a:pt x="168275" y="76692"/>
                    <a:pt x="168275" y="76692"/>
                    <a:pt x="168275" y="71437"/>
                  </a:cubicBezTo>
                  <a:close/>
                  <a:moveTo>
                    <a:pt x="170114" y="61912"/>
                  </a:moveTo>
                  <a:cubicBezTo>
                    <a:pt x="168798" y="63230"/>
                    <a:pt x="167482" y="64548"/>
                    <a:pt x="164849" y="64548"/>
                  </a:cubicBezTo>
                  <a:cubicBezTo>
                    <a:pt x="146422" y="65866"/>
                    <a:pt x="129311" y="71137"/>
                    <a:pt x="114832" y="80363"/>
                  </a:cubicBezTo>
                  <a:cubicBezTo>
                    <a:pt x="113516" y="80363"/>
                    <a:pt x="110884" y="81681"/>
                    <a:pt x="109568" y="81681"/>
                  </a:cubicBezTo>
                  <a:cubicBezTo>
                    <a:pt x="109568" y="81681"/>
                    <a:pt x="108251" y="81681"/>
                    <a:pt x="108251" y="80363"/>
                  </a:cubicBezTo>
                  <a:cubicBezTo>
                    <a:pt x="96405" y="89588"/>
                    <a:pt x="87192" y="98814"/>
                    <a:pt x="79294" y="110675"/>
                  </a:cubicBezTo>
                  <a:cubicBezTo>
                    <a:pt x="79294" y="113311"/>
                    <a:pt x="79294" y="115947"/>
                    <a:pt x="77978" y="117265"/>
                  </a:cubicBezTo>
                  <a:cubicBezTo>
                    <a:pt x="70081" y="133080"/>
                    <a:pt x="66132" y="148895"/>
                    <a:pt x="66132" y="166028"/>
                  </a:cubicBezTo>
                  <a:cubicBezTo>
                    <a:pt x="66132" y="166028"/>
                    <a:pt x="66132" y="166028"/>
                    <a:pt x="66132" y="168664"/>
                  </a:cubicBezTo>
                  <a:cubicBezTo>
                    <a:pt x="66132" y="171299"/>
                    <a:pt x="64816" y="172617"/>
                    <a:pt x="63500" y="175253"/>
                  </a:cubicBezTo>
                  <a:cubicBezTo>
                    <a:pt x="64816" y="189750"/>
                    <a:pt x="68765" y="202930"/>
                    <a:pt x="75346" y="214791"/>
                  </a:cubicBezTo>
                  <a:cubicBezTo>
                    <a:pt x="76662" y="216109"/>
                    <a:pt x="79294" y="217427"/>
                    <a:pt x="80611" y="218745"/>
                  </a:cubicBezTo>
                  <a:cubicBezTo>
                    <a:pt x="89824" y="234560"/>
                    <a:pt x="102986" y="246421"/>
                    <a:pt x="117465" y="255647"/>
                  </a:cubicBezTo>
                  <a:cubicBezTo>
                    <a:pt x="120097" y="256965"/>
                    <a:pt x="121413" y="258283"/>
                    <a:pt x="121413" y="260918"/>
                  </a:cubicBezTo>
                  <a:cubicBezTo>
                    <a:pt x="134576" y="266190"/>
                    <a:pt x="147738" y="270144"/>
                    <a:pt x="162217" y="271462"/>
                  </a:cubicBezTo>
                  <a:cubicBezTo>
                    <a:pt x="163533" y="268826"/>
                    <a:pt x="166166" y="268826"/>
                    <a:pt x="168798" y="268826"/>
                  </a:cubicBezTo>
                  <a:cubicBezTo>
                    <a:pt x="185909" y="267508"/>
                    <a:pt x="203020" y="263554"/>
                    <a:pt x="218814" y="254329"/>
                  </a:cubicBezTo>
                  <a:cubicBezTo>
                    <a:pt x="221447" y="253011"/>
                    <a:pt x="222763" y="253011"/>
                    <a:pt x="225395" y="253011"/>
                  </a:cubicBezTo>
                  <a:cubicBezTo>
                    <a:pt x="237241" y="245103"/>
                    <a:pt x="246455" y="235878"/>
                    <a:pt x="254352" y="224016"/>
                  </a:cubicBezTo>
                  <a:cubicBezTo>
                    <a:pt x="254352" y="221381"/>
                    <a:pt x="254352" y="218745"/>
                    <a:pt x="255669" y="217427"/>
                  </a:cubicBezTo>
                  <a:cubicBezTo>
                    <a:pt x="264882" y="201612"/>
                    <a:pt x="268831" y="184479"/>
                    <a:pt x="268831" y="166028"/>
                  </a:cubicBezTo>
                  <a:cubicBezTo>
                    <a:pt x="268831" y="164710"/>
                    <a:pt x="270147" y="162074"/>
                    <a:pt x="271463" y="160756"/>
                  </a:cubicBezTo>
                  <a:cubicBezTo>
                    <a:pt x="268831" y="106721"/>
                    <a:pt x="224079" y="63230"/>
                    <a:pt x="170114" y="61912"/>
                  </a:cubicBezTo>
                  <a:close/>
                  <a:moveTo>
                    <a:pt x="163539" y="47625"/>
                  </a:moveTo>
                  <a:cubicBezTo>
                    <a:pt x="166167" y="47625"/>
                    <a:pt x="168795" y="48940"/>
                    <a:pt x="170109" y="51572"/>
                  </a:cubicBezTo>
                  <a:cubicBezTo>
                    <a:pt x="230558" y="52887"/>
                    <a:pt x="279180" y="100249"/>
                    <a:pt x="283122" y="159451"/>
                  </a:cubicBezTo>
                  <a:cubicBezTo>
                    <a:pt x="284436" y="162083"/>
                    <a:pt x="285750" y="163398"/>
                    <a:pt x="285750" y="166029"/>
                  </a:cubicBezTo>
                  <a:cubicBezTo>
                    <a:pt x="285750" y="187079"/>
                    <a:pt x="280494" y="208129"/>
                    <a:pt x="269981" y="225232"/>
                  </a:cubicBezTo>
                  <a:cubicBezTo>
                    <a:pt x="268667" y="227863"/>
                    <a:pt x="267353" y="229179"/>
                    <a:pt x="264725" y="229179"/>
                  </a:cubicBezTo>
                  <a:cubicBezTo>
                    <a:pt x="255526" y="242335"/>
                    <a:pt x="245013" y="254175"/>
                    <a:pt x="231872" y="263384"/>
                  </a:cubicBezTo>
                  <a:cubicBezTo>
                    <a:pt x="230558" y="266016"/>
                    <a:pt x="229244" y="267331"/>
                    <a:pt x="227930" y="268647"/>
                  </a:cubicBezTo>
                  <a:cubicBezTo>
                    <a:pt x="209532" y="279172"/>
                    <a:pt x="189821" y="285750"/>
                    <a:pt x="168795" y="285750"/>
                  </a:cubicBezTo>
                  <a:cubicBezTo>
                    <a:pt x="166167" y="285750"/>
                    <a:pt x="163539" y="284434"/>
                    <a:pt x="162225" y="281803"/>
                  </a:cubicBezTo>
                  <a:cubicBezTo>
                    <a:pt x="146456" y="281803"/>
                    <a:pt x="130686" y="277856"/>
                    <a:pt x="116231" y="271278"/>
                  </a:cubicBezTo>
                  <a:cubicBezTo>
                    <a:pt x="116231" y="271278"/>
                    <a:pt x="114917" y="271278"/>
                    <a:pt x="113603" y="271278"/>
                  </a:cubicBezTo>
                  <a:cubicBezTo>
                    <a:pt x="112289" y="271278"/>
                    <a:pt x="110974" y="271278"/>
                    <a:pt x="109660" y="269962"/>
                  </a:cubicBezTo>
                  <a:cubicBezTo>
                    <a:pt x="91263" y="259438"/>
                    <a:pt x="76808" y="244966"/>
                    <a:pt x="66295" y="227863"/>
                  </a:cubicBezTo>
                  <a:cubicBezTo>
                    <a:pt x="64981" y="225232"/>
                    <a:pt x="63667" y="222601"/>
                    <a:pt x="64981" y="219969"/>
                  </a:cubicBezTo>
                  <a:cubicBezTo>
                    <a:pt x="58410" y="206813"/>
                    <a:pt x="53154" y="191026"/>
                    <a:pt x="51840" y="175239"/>
                  </a:cubicBezTo>
                  <a:cubicBezTo>
                    <a:pt x="50526" y="173923"/>
                    <a:pt x="49212" y="171292"/>
                    <a:pt x="49212" y="168661"/>
                  </a:cubicBezTo>
                  <a:cubicBezTo>
                    <a:pt x="49212" y="168661"/>
                    <a:pt x="49212" y="168661"/>
                    <a:pt x="49212" y="166029"/>
                  </a:cubicBezTo>
                  <a:cubicBezTo>
                    <a:pt x="49212" y="146295"/>
                    <a:pt x="54468" y="126561"/>
                    <a:pt x="63667" y="109458"/>
                  </a:cubicBezTo>
                  <a:cubicBezTo>
                    <a:pt x="64981" y="106827"/>
                    <a:pt x="67609" y="105511"/>
                    <a:pt x="68923" y="105511"/>
                  </a:cubicBezTo>
                  <a:cubicBezTo>
                    <a:pt x="78122" y="92355"/>
                    <a:pt x="88635" y="80515"/>
                    <a:pt x="101776" y="71306"/>
                  </a:cubicBezTo>
                  <a:cubicBezTo>
                    <a:pt x="101776" y="68674"/>
                    <a:pt x="103090" y="67359"/>
                    <a:pt x="105718" y="64728"/>
                  </a:cubicBezTo>
                  <a:cubicBezTo>
                    <a:pt x="122801" y="54203"/>
                    <a:pt x="143827" y="48940"/>
                    <a:pt x="163539" y="47625"/>
                  </a:cubicBezTo>
                  <a:close/>
                  <a:moveTo>
                    <a:pt x="167482" y="0"/>
                  </a:moveTo>
                  <a:cubicBezTo>
                    <a:pt x="259794" y="0"/>
                    <a:pt x="334963" y="75047"/>
                    <a:pt x="334963" y="167210"/>
                  </a:cubicBezTo>
                  <a:cubicBezTo>
                    <a:pt x="334963" y="218559"/>
                    <a:pt x="312544" y="264640"/>
                    <a:pt x="276938" y="294922"/>
                  </a:cubicBezTo>
                  <a:cubicBezTo>
                    <a:pt x="275619" y="294922"/>
                    <a:pt x="275619" y="294922"/>
                    <a:pt x="274301" y="296239"/>
                  </a:cubicBezTo>
                  <a:cubicBezTo>
                    <a:pt x="274301" y="296239"/>
                    <a:pt x="274301" y="296239"/>
                    <a:pt x="272982" y="298872"/>
                  </a:cubicBezTo>
                  <a:cubicBezTo>
                    <a:pt x="267707" y="302822"/>
                    <a:pt x="262432" y="306772"/>
                    <a:pt x="255838" y="310722"/>
                  </a:cubicBezTo>
                  <a:cubicBezTo>
                    <a:pt x="255838" y="310722"/>
                    <a:pt x="255838" y="310722"/>
                    <a:pt x="261113" y="302822"/>
                  </a:cubicBezTo>
                  <a:cubicBezTo>
                    <a:pt x="262432" y="301506"/>
                    <a:pt x="262432" y="297556"/>
                    <a:pt x="261113" y="296239"/>
                  </a:cubicBezTo>
                  <a:cubicBezTo>
                    <a:pt x="259794" y="294922"/>
                    <a:pt x="257157" y="294922"/>
                    <a:pt x="255838" y="296239"/>
                  </a:cubicBezTo>
                  <a:cubicBezTo>
                    <a:pt x="255838" y="296239"/>
                    <a:pt x="255838" y="296239"/>
                    <a:pt x="240013" y="319939"/>
                  </a:cubicBezTo>
                  <a:cubicBezTo>
                    <a:pt x="236057" y="321255"/>
                    <a:pt x="232101" y="322572"/>
                    <a:pt x="228144" y="323889"/>
                  </a:cubicBezTo>
                  <a:cubicBezTo>
                    <a:pt x="228144" y="323889"/>
                    <a:pt x="228144" y="323889"/>
                    <a:pt x="242651" y="302822"/>
                  </a:cubicBezTo>
                  <a:cubicBezTo>
                    <a:pt x="243969" y="301506"/>
                    <a:pt x="243969" y="297556"/>
                    <a:pt x="242651" y="296239"/>
                  </a:cubicBezTo>
                  <a:cubicBezTo>
                    <a:pt x="241332" y="294922"/>
                    <a:pt x="238694" y="294922"/>
                    <a:pt x="237376" y="296239"/>
                  </a:cubicBezTo>
                  <a:cubicBezTo>
                    <a:pt x="237376" y="296239"/>
                    <a:pt x="237376" y="296239"/>
                    <a:pt x="214957" y="329155"/>
                  </a:cubicBezTo>
                  <a:cubicBezTo>
                    <a:pt x="211001" y="330472"/>
                    <a:pt x="207044" y="330472"/>
                    <a:pt x="204407" y="331788"/>
                  </a:cubicBezTo>
                  <a:cubicBezTo>
                    <a:pt x="204407" y="331788"/>
                    <a:pt x="204407" y="331788"/>
                    <a:pt x="224188" y="302822"/>
                  </a:cubicBezTo>
                  <a:cubicBezTo>
                    <a:pt x="225507" y="302822"/>
                    <a:pt x="225507" y="301506"/>
                    <a:pt x="225507" y="300189"/>
                  </a:cubicBezTo>
                  <a:cubicBezTo>
                    <a:pt x="276938" y="277806"/>
                    <a:pt x="312544" y="226458"/>
                    <a:pt x="312544" y="167210"/>
                  </a:cubicBezTo>
                  <a:cubicBezTo>
                    <a:pt x="312544" y="88213"/>
                    <a:pt x="247926" y="22382"/>
                    <a:pt x="167482" y="22382"/>
                  </a:cubicBezTo>
                  <a:cubicBezTo>
                    <a:pt x="87037" y="22382"/>
                    <a:pt x="22419" y="88213"/>
                    <a:pt x="22419" y="167210"/>
                  </a:cubicBezTo>
                  <a:cubicBezTo>
                    <a:pt x="22419" y="226458"/>
                    <a:pt x="56706" y="276490"/>
                    <a:pt x="108137" y="300189"/>
                  </a:cubicBezTo>
                  <a:cubicBezTo>
                    <a:pt x="108137" y="300189"/>
                    <a:pt x="108137" y="300189"/>
                    <a:pt x="93631" y="318622"/>
                  </a:cubicBezTo>
                  <a:cubicBezTo>
                    <a:pt x="92312" y="317305"/>
                    <a:pt x="89675" y="315989"/>
                    <a:pt x="88356" y="315989"/>
                  </a:cubicBezTo>
                  <a:cubicBezTo>
                    <a:pt x="88356" y="315989"/>
                    <a:pt x="88356" y="315989"/>
                    <a:pt x="96269" y="302822"/>
                  </a:cubicBezTo>
                  <a:cubicBezTo>
                    <a:pt x="97587" y="301506"/>
                    <a:pt x="97587" y="297556"/>
                    <a:pt x="96269" y="296239"/>
                  </a:cubicBezTo>
                  <a:cubicBezTo>
                    <a:pt x="94950" y="294922"/>
                    <a:pt x="92312" y="294922"/>
                    <a:pt x="90994" y="296239"/>
                  </a:cubicBezTo>
                  <a:cubicBezTo>
                    <a:pt x="90994" y="296239"/>
                    <a:pt x="90994" y="296239"/>
                    <a:pt x="80444" y="312039"/>
                  </a:cubicBezTo>
                  <a:cubicBezTo>
                    <a:pt x="79125" y="310722"/>
                    <a:pt x="76487" y="309405"/>
                    <a:pt x="75169" y="308089"/>
                  </a:cubicBezTo>
                  <a:cubicBezTo>
                    <a:pt x="75169" y="308089"/>
                    <a:pt x="75169" y="308089"/>
                    <a:pt x="79125" y="302822"/>
                  </a:cubicBezTo>
                  <a:cubicBezTo>
                    <a:pt x="80444" y="301506"/>
                    <a:pt x="79125" y="297556"/>
                    <a:pt x="77806" y="296239"/>
                  </a:cubicBezTo>
                  <a:cubicBezTo>
                    <a:pt x="76487" y="294922"/>
                    <a:pt x="75169" y="294922"/>
                    <a:pt x="73850" y="296239"/>
                  </a:cubicBezTo>
                  <a:cubicBezTo>
                    <a:pt x="73850" y="296239"/>
                    <a:pt x="73850" y="296239"/>
                    <a:pt x="68575" y="302822"/>
                  </a:cubicBezTo>
                  <a:cubicBezTo>
                    <a:pt x="65937" y="301506"/>
                    <a:pt x="63300" y="298872"/>
                    <a:pt x="60662" y="297556"/>
                  </a:cubicBezTo>
                  <a:cubicBezTo>
                    <a:pt x="60662" y="296239"/>
                    <a:pt x="60662" y="296239"/>
                    <a:pt x="60662" y="296239"/>
                  </a:cubicBezTo>
                  <a:cubicBezTo>
                    <a:pt x="59344" y="294922"/>
                    <a:pt x="59344" y="294922"/>
                    <a:pt x="58025" y="294922"/>
                  </a:cubicBezTo>
                  <a:cubicBezTo>
                    <a:pt x="22419" y="264640"/>
                    <a:pt x="0" y="218559"/>
                    <a:pt x="0" y="167210"/>
                  </a:cubicBezTo>
                  <a:cubicBezTo>
                    <a:pt x="0" y="75047"/>
                    <a:pt x="75169" y="0"/>
                    <a:pt x="1674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ECAB8E82-12D0-4B2B-94A1-6E3C57418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985" y="3730209"/>
              <a:ext cx="296230" cy="294838"/>
            </a:xfrm>
            <a:custGeom>
              <a:avLst/>
              <a:gdLst>
                <a:gd name="connsiteX0" fmla="*/ 210684 w 338138"/>
                <a:gd name="connsiteY0" fmla="*/ 177800 h 336550"/>
                <a:gd name="connsiteX1" fmla="*/ 207963 w 338138"/>
                <a:gd name="connsiteY1" fmla="*/ 181928 h 336550"/>
                <a:gd name="connsiteX2" fmla="*/ 207963 w 338138"/>
                <a:gd name="connsiteY2" fmla="*/ 195686 h 336550"/>
                <a:gd name="connsiteX3" fmla="*/ 210684 w 338138"/>
                <a:gd name="connsiteY3" fmla="*/ 198438 h 336550"/>
                <a:gd name="connsiteX4" fmla="*/ 243342 w 338138"/>
                <a:gd name="connsiteY4" fmla="*/ 198438 h 336550"/>
                <a:gd name="connsiteX5" fmla="*/ 246063 w 338138"/>
                <a:gd name="connsiteY5" fmla="*/ 195686 h 336550"/>
                <a:gd name="connsiteX6" fmla="*/ 246063 w 338138"/>
                <a:gd name="connsiteY6" fmla="*/ 181928 h 336550"/>
                <a:gd name="connsiteX7" fmla="*/ 243342 w 338138"/>
                <a:gd name="connsiteY7" fmla="*/ 177800 h 336550"/>
                <a:gd name="connsiteX8" fmla="*/ 210684 w 338138"/>
                <a:gd name="connsiteY8" fmla="*/ 177800 h 336550"/>
                <a:gd name="connsiteX9" fmla="*/ 94796 w 338138"/>
                <a:gd name="connsiteY9" fmla="*/ 177800 h 336550"/>
                <a:gd name="connsiteX10" fmla="*/ 92075 w 338138"/>
                <a:gd name="connsiteY10" fmla="*/ 181928 h 336550"/>
                <a:gd name="connsiteX11" fmla="*/ 92075 w 338138"/>
                <a:gd name="connsiteY11" fmla="*/ 195686 h 336550"/>
                <a:gd name="connsiteX12" fmla="*/ 94796 w 338138"/>
                <a:gd name="connsiteY12" fmla="*/ 198438 h 336550"/>
                <a:gd name="connsiteX13" fmla="*/ 127454 w 338138"/>
                <a:gd name="connsiteY13" fmla="*/ 198438 h 336550"/>
                <a:gd name="connsiteX14" fmla="*/ 130175 w 338138"/>
                <a:gd name="connsiteY14" fmla="*/ 195686 h 336550"/>
                <a:gd name="connsiteX15" fmla="*/ 130175 w 338138"/>
                <a:gd name="connsiteY15" fmla="*/ 181928 h 336550"/>
                <a:gd name="connsiteX16" fmla="*/ 127454 w 338138"/>
                <a:gd name="connsiteY16" fmla="*/ 177800 h 336550"/>
                <a:gd name="connsiteX17" fmla="*/ 94796 w 338138"/>
                <a:gd name="connsiteY17" fmla="*/ 177800 h 336550"/>
                <a:gd name="connsiteX18" fmla="*/ 120651 w 338138"/>
                <a:gd name="connsiteY18" fmla="*/ 107950 h 336550"/>
                <a:gd name="connsiteX19" fmla="*/ 106363 w 338138"/>
                <a:gd name="connsiteY19" fmla="*/ 144463 h 336550"/>
                <a:gd name="connsiteX20" fmla="*/ 231776 w 338138"/>
                <a:gd name="connsiteY20" fmla="*/ 144463 h 336550"/>
                <a:gd name="connsiteX21" fmla="*/ 217488 w 338138"/>
                <a:gd name="connsiteY21" fmla="*/ 107950 h 336550"/>
                <a:gd name="connsiteX22" fmla="*/ 117596 w 338138"/>
                <a:gd name="connsiteY22" fmla="*/ 88900 h 336550"/>
                <a:gd name="connsiteX23" fmla="*/ 220543 w 338138"/>
                <a:gd name="connsiteY23" fmla="*/ 88900 h 336550"/>
                <a:gd name="connsiteX24" fmla="*/ 240341 w 338138"/>
                <a:gd name="connsiteY24" fmla="*/ 102065 h 336550"/>
                <a:gd name="connsiteX25" fmla="*/ 256179 w 338138"/>
                <a:gd name="connsiteY25" fmla="*/ 138925 h 336550"/>
                <a:gd name="connsiteX26" fmla="*/ 258819 w 338138"/>
                <a:gd name="connsiteY26" fmla="*/ 133660 h 336550"/>
                <a:gd name="connsiteX27" fmla="*/ 261459 w 338138"/>
                <a:gd name="connsiteY27" fmla="*/ 131027 h 336550"/>
                <a:gd name="connsiteX28" fmla="*/ 279936 w 338138"/>
                <a:gd name="connsiteY28" fmla="*/ 131027 h 336550"/>
                <a:gd name="connsiteX29" fmla="*/ 282576 w 338138"/>
                <a:gd name="connsiteY29" fmla="*/ 134976 h 336550"/>
                <a:gd name="connsiteX30" fmla="*/ 282576 w 338138"/>
                <a:gd name="connsiteY30" fmla="*/ 149457 h 336550"/>
                <a:gd name="connsiteX31" fmla="*/ 279936 w 338138"/>
                <a:gd name="connsiteY31" fmla="*/ 152090 h 336550"/>
                <a:gd name="connsiteX32" fmla="*/ 262778 w 338138"/>
                <a:gd name="connsiteY32" fmla="*/ 152090 h 336550"/>
                <a:gd name="connsiteX33" fmla="*/ 270697 w 338138"/>
                <a:gd name="connsiteY33" fmla="*/ 169204 h 336550"/>
                <a:gd name="connsiteX34" fmla="*/ 273337 w 338138"/>
                <a:gd name="connsiteY34" fmla="*/ 178420 h 336550"/>
                <a:gd name="connsiteX35" fmla="*/ 273337 w 338138"/>
                <a:gd name="connsiteY35" fmla="*/ 211331 h 336550"/>
                <a:gd name="connsiteX36" fmla="*/ 257499 w 338138"/>
                <a:gd name="connsiteY36" fmla="*/ 231078 h 336550"/>
                <a:gd name="connsiteX37" fmla="*/ 257499 w 338138"/>
                <a:gd name="connsiteY37" fmla="*/ 244243 h 336550"/>
                <a:gd name="connsiteX38" fmla="*/ 250900 w 338138"/>
                <a:gd name="connsiteY38" fmla="*/ 250825 h 336550"/>
                <a:gd name="connsiteX39" fmla="*/ 229782 w 338138"/>
                <a:gd name="connsiteY39" fmla="*/ 250825 h 336550"/>
                <a:gd name="connsiteX40" fmla="*/ 223183 w 338138"/>
                <a:gd name="connsiteY40" fmla="*/ 244243 h 336550"/>
                <a:gd name="connsiteX41" fmla="*/ 223183 w 338138"/>
                <a:gd name="connsiteY41" fmla="*/ 232395 h 336550"/>
                <a:gd name="connsiteX42" fmla="*/ 114956 w 338138"/>
                <a:gd name="connsiteY42" fmla="*/ 232395 h 336550"/>
                <a:gd name="connsiteX43" fmla="*/ 114956 w 338138"/>
                <a:gd name="connsiteY43" fmla="*/ 244243 h 336550"/>
                <a:gd name="connsiteX44" fmla="*/ 108357 w 338138"/>
                <a:gd name="connsiteY44" fmla="*/ 250825 h 336550"/>
                <a:gd name="connsiteX45" fmla="*/ 87239 w 338138"/>
                <a:gd name="connsiteY45" fmla="*/ 250825 h 336550"/>
                <a:gd name="connsiteX46" fmla="*/ 80640 w 338138"/>
                <a:gd name="connsiteY46" fmla="*/ 244243 h 336550"/>
                <a:gd name="connsiteX47" fmla="*/ 80640 w 338138"/>
                <a:gd name="connsiteY47" fmla="*/ 231078 h 336550"/>
                <a:gd name="connsiteX48" fmla="*/ 64802 w 338138"/>
                <a:gd name="connsiteY48" fmla="*/ 211331 h 336550"/>
                <a:gd name="connsiteX49" fmla="*/ 64802 w 338138"/>
                <a:gd name="connsiteY49" fmla="*/ 178420 h 336550"/>
                <a:gd name="connsiteX50" fmla="*/ 67442 w 338138"/>
                <a:gd name="connsiteY50" fmla="*/ 169204 h 336550"/>
                <a:gd name="connsiteX51" fmla="*/ 75361 w 338138"/>
                <a:gd name="connsiteY51" fmla="*/ 152090 h 336550"/>
                <a:gd name="connsiteX52" fmla="*/ 58203 w 338138"/>
                <a:gd name="connsiteY52" fmla="*/ 152090 h 336550"/>
                <a:gd name="connsiteX53" fmla="*/ 55563 w 338138"/>
                <a:gd name="connsiteY53" fmla="*/ 149457 h 336550"/>
                <a:gd name="connsiteX54" fmla="*/ 55563 w 338138"/>
                <a:gd name="connsiteY54" fmla="*/ 134976 h 336550"/>
                <a:gd name="connsiteX55" fmla="*/ 58203 w 338138"/>
                <a:gd name="connsiteY55" fmla="*/ 131027 h 336550"/>
                <a:gd name="connsiteX56" fmla="*/ 76680 w 338138"/>
                <a:gd name="connsiteY56" fmla="*/ 131027 h 336550"/>
                <a:gd name="connsiteX57" fmla="*/ 79320 w 338138"/>
                <a:gd name="connsiteY57" fmla="*/ 133660 h 336550"/>
                <a:gd name="connsiteX58" fmla="*/ 81960 w 338138"/>
                <a:gd name="connsiteY58" fmla="*/ 138925 h 336550"/>
                <a:gd name="connsiteX59" fmla="*/ 97798 w 338138"/>
                <a:gd name="connsiteY59" fmla="*/ 102065 h 336550"/>
                <a:gd name="connsiteX60" fmla="*/ 117596 w 338138"/>
                <a:gd name="connsiteY60" fmla="*/ 88900 h 336550"/>
                <a:gd name="connsiteX61" fmla="*/ 69393 w 338138"/>
                <a:gd name="connsiteY61" fmla="*/ 12700 h 336550"/>
                <a:gd name="connsiteX62" fmla="*/ 12700 w 338138"/>
                <a:gd name="connsiteY62" fmla="*/ 69392 h 336550"/>
                <a:gd name="connsiteX63" fmla="*/ 12700 w 338138"/>
                <a:gd name="connsiteY63" fmla="*/ 267158 h 336550"/>
                <a:gd name="connsiteX64" fmla="*/ 69393 w 338138"/>
                <a:gd name="connsiteY64" fmla="*/ 323850 h 336550"/>
                <a:gd name="connsiteX65" fmla="*/ 267157 w 338138"/>
                <a:gd name="connsiteY65" fmla="*/ 323850 h 336550"/>
                <a:gd name="connsiteX66" fmla="*/ 323850 w 338138"/>
                <a:gd name="connsiteY66" fmla="*/ 267158 h 336550"/>
                <a:gd name="connsiteX67" fmla="*/ 323850 w 338138"/>
                <a:gd name="connsiteY67" fmla="*/ 69392 h 336550"/>
                <a:gd name="connsiteX68" fmla="*/ 267157 w 338138"/>
                <a:gd name="connsiteY68" fmla="*/ 12700 h 336550"/>
                <a:gd name="connsiteX69" fmla="*/ 69393 w 338138"/>
                <a:gd name="connsiteY69" fmla="*/ 12700 h 336550"/>
                <a:gd name="connsiteX70" fmla="*/ 70005 w 338138"/>
                <a:gd name="connsiteY70" fmla="*/ 0 h 336550"/>
                <a:gd name="connsiteX71" fmla="*/ 268133 w 338138"/>
                <a:gd name="connsiteY71" fmla="*/ 0 h 336550"/>
                <a:gd name="connsiteX72" fmla="*/ 338138 w 338138"/>
                <a:gd name="connsiteY72" fmla="*/ 69676 h 336550"/>
                <a:gd name="connsiteX73" fmla="*/ 338138 w 338138"/>
                <a:gd name="connsiteY73" fmla="*/ 266874 h 336550"/>
                <a:gd name="connsiteX74" fmla="*/ 268133 w 338138"/>
                <a:gd name="connsiteY74" fmla="*/ 336550 h 336550"/>
                <a:gd name="connsiteX75" fmla="*/ 70005 w 338138"/>
                <a:gd name="connsiteY75" fmla="*/ 336550 h 336550"/>
                <a:gd name="connsiteX76" fmla="*/ 0 w 338138"/>
                <a:gd name="connsiteY76" fmla="*/ 266874 h 336550"/>
                <a:gd name="connsiteX77" fmla="*/ 0 w 338138"/>
                <a:gd name="connsiteY77" fmla="*/ 69676 h 336550"/>
                <a:gd name="connsiteX78" fmla="*/ 70005 w 338138"/>
                <a:gd name="connsiteY78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38138" h="336550">
                  <a:moveTo>
                    <a:pt x="210684" y="177800"/>
                  </a:moveTo>
                  <a:cubicBezTo>
                    <a:pt x="209324" y="177800"/>
                    <a:pt x="207963" y="179176"/>
                    <a:pt x="207963" y="181928"/>
                  </a:cubicBezTo>
                  <a:cubicBezTo>
                    <a:pt x="207963" y="181928"/>
                    <a:pt x="207963" y="181928"/>
                    <a:pt x="207963" y="195686"/>
                  </a:cubicBezTo>
                  <a:cubicBezTo>
                    <a:pt x="207963" y="197062"/>
                    <a:pt x="209324" y="198438"/>
                    <a:pt x="210684" y="198438"/>
                  </a:cubicBezTo>
                  <a:cubicBezTo>
                    <a:pt x="210684" y="198438"/>
                    <a:pt x="210684" y="198438"/>
                    <a:pt x="243342" y="198438"/>
                  </a:cubicBezTo>
                  <a:cubicBezTo>
                    <a:pt x="244702" y="198438"/>
                    <a:pt x="246063" y="197062"/>
                    <a:pt x="246063" y="195686"/>
                  </a:cubicBezTo>
                  <a:lnTo>
                    <a:pt x="246063" y="181928"/>
                  </a:lnTo>
                  <a:cubicBezTo>
                    <a:pt x="246063" y="179176"/>
                    <a:pt x="244702" y="177800"/>
                    <a:pt x="243342" y="177800"/>
                  </a:cubicBezTo>
                  <a:cubicBezTo>
                    <a:pt x="243342" y="177800"/>
                    <a:pt x="243342" y="177800"/>
                    <a:pt x="210684" y="177800"/>
                  </a:cubicBezTo>
                  <a:close/>
                  <a:moveTo>
                    <a:pt x="94796" y="177800"/>
                  </a:moveTo>
                  <a:cubicBezTo>
                    <a:pt x="93436" y="177800"/>
                    <a:pt x="92075" y="179176"/>
                    <a:pt x="92075" y="181928"/>
                  </a:cubicBezTo>
                  <a:cubicBezTo>
                    <a:pt x="92075" y="181928"/>
                    <a:pt x="92075" y="181928"/>
                    <a:pt x="92075" y="195686"/>
                  </a:cubicBezTo>
                  <a:cubicBezTo>
                    <a:pt x="92075" y="197062"/>
                    <a:pt x="93436" y="198438"/>
                    <a:pt x="94796" y="198438"/>
                  </a:cubicBezTo>
                  <a:cubicBezTo>
                    <a:pt x="94796" y="198438"/>
                    <a:pt x="94796" y="198438"/>
                    <a:pt x="127454" y="198438"/>
                  </a:cubicBezTo>
                  <a:cubicBezTo>
                    <a:pt x="128814" y="198438"/>
                    <a:pt x="130175" y="197062"/>
                    <a:pt x="130175" y="195686"/>
                  </a:cubicBezTo>
                  <a:lnTo>
                    <a:pt x="130175" y="181928"/>
                  </a:lnTo>
                  <a:cubicBezTo>
                    <a:pt x="130175" y="179176"/>
                    <a:pt x="128814" y="177800"/>
                    <a:pt x="127454" y="177800"/>
                  </a:cubicBezTo>
                  <a:cubicBezTo>
                    <a:pt x="127454" y="177800"/>
                    <a:pt x="127454" y="177800"/>
                    <a:pt x="94796" y="177800"/>
                  </a:cubicBezTo>
                  <a:close/>
                  <a:moveTo>
                    <a:pt x="120651" y="107950"/>
                  </a:moveTo>
                  <a:lnTo>
                    <a:pt x="106363" y="144463"/>
                  </a:lnTo>
                  <a:lnTo>
                    <a:pt x="231776" y="144463"/>
                  </a:lnTo>
                  <a:lnTo>
                    <a:pt x="217488" y="107950"/>
                  </a:lnTo>
                  <a:close/>
                  <a:moveTo>
                    <a:pt x="117596" y="88900"/>
                  </a:moveTo>
                  <a:cubicBezTo>
                    <a:pt x="117596" y="88900"/>
                    <a:pt x="117596" y="88900"/>
                    <a:pt x="220543" y="88900"/>
                  </a:cubicBezTo>
                  <a:cubicBezTo>
                    <a:pt x="229782" y="88900"/>
                    <a:pt x="237701" y="94166"/>
                    <a:pt x="240341" y="102065"/>
                  </a:cubicBezTo>
                  <a:cubicBezTo>
                    <a:pt x="240341" y="102065"/>
                    <a:pt x="240341" y="102065"/>
                    <a:pt x="256179" y="138925"/>
                  </a:cubicBezTo>
                  <a:cubicBezTo>
                    <a:pt x="256179" y="138925"/>
                    <a:pt x="256179" y="138925"/>
                    <a:pt x="258819" y="133660"/>
                  </a:cubicBezTo>
                  <a:cubicBezTo>
                    <a:pt x="258819" y="132343"/>
                    <a:pt x="260139" y="131027"/>
                    <a:pt x="261459" y="131027"/>
                  </a:cubicBezTo>
                  <a:cubicBezTo>
                    <a:pt x="261459" y="131027"/>
                    <a:pt x="261459" y="131027"/>
                    <a:pt x="279936" y="131027"/>
                  </a:cubicBezTo>
                  <a:cubicBezTo>
                    <a:pt x="281256" y="131027"/>
                    <a:pt x="282576" y="132343"/>
                    <a:pt x="282576" y="134976"/>
                  </a:cubicBezTo>
                  <a:cubicBezTo>
                    <a:pt x="282576" y="134976"/>
                    <a:pt x="282576" y="134976"/>
                    <a:pt x="282576" y="149457"/>
                  </a:cubicBezTo>
                  <a:cubicBezTo>
                    <a:pt x="282576" y="150774"/>
                    <a:pt x="281256" y="152090"/>
                    <a:pt x="279936" y="152090"/>
                  </a:cubicBezTo>
                  <a:cubicBezTo>
                    <a:pt x="279936" y="152090"/>
                    <a:pt x="279936" y="152090"/>
                    <a:pt x="262778" y="152090"/>
                  </a:cubicBezTo>
                  <a:cubicBezTo>
                    <a:pt x="262778" y="152090"/>
                    <a:pt x="262778" y="152090"/>
                    <a:pt x="270697" y="169204"/>
                  </a:cubicBezTo>
                  <a:cubicBezTo>
                    <a:pt x="273337" y="171837"/>
                    <a:pt x="273337" y="175786"/>
                    <a:pt x="273337" y="178420"/>
                  </a:cubicBezTo>
                  <a:cubicBezTo>
                    <a:pt x="273337" y="178420"/>
                    <a:pt x="273337" y="178420"/>
                    <a:pt x="273337" y="211331"/>
                  </a:cubicBezTo>
                  <a:cubicBezTo>
                    <a:pt x="273337" y="220546"/>
                    <a:pt x="266738" y="229762"/>
                    <a:pt x="257499" y="231078"/>
                  </a:cubicBezTo>
                  <a:cubicBezTo>
                    <a:pt x="257499" y="231078"/>
                    <a:pt x="257499" y="231078"/>
                    <a:pt x="257499" y="244243"/>
                  </a:cubicBezTo>
                  <a:cubicBezTo>
                    <a:pt x="257499" y="248192"/>
                    <a:pt x="254859" y="250825"/>
                    <a:pt x="250900" y="250825"/>
                  </a:cubicBezTo>
                  <a:cubicBezTo>
                    <a:pt x="250900" y="250825"/>
                    <a:pt x="250900" y="250825"/>
                    <a:pt x="229782" y="250825"/>
                  </a:cubicBezTo>
                  <a:cubicBezTo>
                    <a:pt x="225823" y="250825"/>
                    <a:pt x="223183" y="248192"/>
                    <a:pt x="223183" y="244243"/>
                  </a:cubicBezTo>
                  <a:cubicBezTo>
                    <a:pt x="223183" y="244243"/>
                    <a:pt x="223183" y="244243"/>
                    <a:pt x="223183" y="232395"/>
                  </a:cubicBezTo>
                  <a:cubicBezTo>
                    <a:pt x="223183" y="232395"/>
                    <a:pt x="223183" y="232395"/>
                    <a:pt x="114956" y="232395"/>
                  </a:cubicBezTo>
                  <a:cubicBezTo>
                    <a:pt x="114956" y="232395"/>
                    <a:pt x="114956" y="232395"/>
                    <a:pt x="114956" y="244243"/>
                  </a:cubicBezTo>
                  <a:cubicBezTo>
                    <a:pt x="114956" y="248192"/>
                    <a:pt x="112316" y="250825"/>
                    <a:pt x="108357" y="250825"/>
                  </a:cubicBezTo>
                  <a:cubicBezTo>
                    <a:pt x="108357" y="250825"/>
                    <a:pt x="108357" y="250825"/>
                    <a:pt x="87239" y="250825"/>
                  </a:cubicBezTo>
                  <a:cubicBezTo>
                    <a:pt x="83280" y="250825"/>
                    <a:pt x="80640" y="248192"/>
                    <a:pt x="80640" y="244243"/>
                  </a:cubicBezTo>
                  <a:cubicBezTo>
                    <a:pt x="80640" y="244243"/>
                    <a:pt x="80640" y="244243"/>
                    <a:pt x="80640" y="231078"/>
                  </a:cubicBezTo>
                  <a:cubicBezTo>
                    <a:pt x="71401" y="229762"/>
                    <a:pt x="64802" y="220546"/>
                    <a:pt x="64802" y="211331"/>
                  </a:cubicBezTo>
                  <a:cubicBezTo>
                    <a:pt x="64802" y="211331"/>
                    <a:pt x="64802" y="211331"/>
                    <a:pt x="64802" y="178420"/>
                  </a:cubicBezTo>
                  <a:cubicBezTo>
                    <a:pt x="64802" y="175786"/>
                    <a:pt x="64802" y="171837"/>
                    <a:pt x="67442" y="169204"/>
                  </a:cubicBezTo>
                  <a:cubicBezTo>
                    <a:pt x="67442" y="169204"/>
                    <a:pt x="67442" y="169204"/>
                    <a:pt x="75361" y="152090"/>
                  </a:cubicBezTo>
                  <a:cubicBezTo>
                    <a:pt x="75361" y="152090"/>
                    <a:pt x="75361" y="152090"/>
                    <a:pt x="58203" y="152090"/>
                  </a:cubicBezTo>
                  <a:cubicBezTo>
                    <a:pt x="56883" y="152090"/>
                    <a:pt x="55563" y="150774"/>
                    <a:pt x="55563" y="149457"/>
                  </a:cubicBezTo>
                  <a:cubicBezTo>
                    <a:pt x="55563" y="149457"/>
                    <a:pt x="55563" y="149457"/>
                    <a:pt x="55563" y="134976"/>
                  </a:cubicBezTo>
                  <a:cubicBezTo>
                    <a:pt x="55563" y="132343"/>
                    <a:pt x="56883" y="131027"/>
                    <a:pt x="58203" y="131027"/>
                  </a:cubicBezTo>
                  <a:cubicBezTo>
                    <a:pt x="58203" y="131027"/>
                    <a:pt x="58203" y="131027"/>
                    <a:pt x="76680" y="131027"/>
                  </a:cubicBezTo>
                  <a:cubicBezTo>
                    <a:pt x="78000" y="131027"/>
                    <a:pt x="79320" y="132343"/>
                    <a:pt x="79320" y="133660"/>
                  </a:cubicBezTo>
                  <a:cubicBezTo>
                    <a:pt x="79320" y="133660"/>
                    <a:pt x="79320" y="133660"/>
                    <a:pt x="81960" y="138925"/>
                  </a:cubicBezTo>
                  <a:cubicBezTo>
                    <a:pt x="81960" y="138925"/>
                    <a:pt x="81960" y="138925"/>
                    <a:pt x="97798" y="102065"/>
                  </a:cubicBezTo>
                  <a:cubicBezTo>
                    <a:pt x="100438" y="94166"/>
                    <a:pt x="108357" y="88900"/>
                    <a:pt x="117596" y="88900"/>
                  </a:cubicBezTo>
                  <a:close/>
                  <a:moveTo>
                    <a:pt x="69393" y="12700"/>
                  </a:moveTo>
                  <a:cubicBezTo>
                    <a:pt x="37750" y="12700"/>
                    <a:pt x="12700" y="37750"/>
                    <a:pt x="12700" y="69392"/>
                  </a:cubicBezTo>
                  <a:cubicBezTo>
                    <a:pt x="12700" y="69392"/>
                    <a:pt x="12700" y="69392"/>
                    <a:pt x="12700" y="267158"/>
                  </a:cubicBezTo>
                  <a:cubicBezTo>
                    <a:pt x="12700" y="298800"/>
                    <a:pt x="37750" y="323850"/>
                    <a:pt x="69393" y="323850"/>
                  </a:cubicBezTo>
                  <a:cubicBezTo>
                    <a:pt x="69393" y="323850"/>
                    <a:pt x="69393" y="323850"/>
                    <a:pt x="267157" y="323850"/>
                  </a:cubicBezTo>
                  <a:cubicBezTo>
                    <a:pt x="298800" y="323850"/>
                    <a:pt x="323850" y="298800"/>
                    <a:pt x="323850" y="267158"/>
                  </a:cubicBezTo>
                  <a:lnTo>
                    <a:pt x="323850" y="69392"/>
                  </a:lnTo>
                  <a:cubicBezTo>
                    <a:pt x="323850" y="37750"/>
                    <a:pt x="298800" y="12700"/>
                    <a:pt x="267157" y="12700"/>
                  </a:cubicBezTo>
                  <a:cubicBezTo>
                    <a:pt x="267157" y="12700"/>
                    <a:pt x="267157" y="12700"/>
                    <a:pt x="69393" y="12700"/>
                  </a:cubicBezTo>
                  <a:close/>
                  <a:moveTo>
                    <a:pt x="70005" y="0"/>
                  </a:moveTo>
                  <a:cubicBezTo>
                    <a:pt x="70005" y="0"/>
                    <a:pt x="70005" y="0"/>
                    <a:pt x="268133" y="0"/>
                  </a:cubicBezTo>
                  <a:cubicBezTo>
                    <a:pt x="306438" y="0"/>
                    <a:pt x="338138" y="31551"/>
                    <a:pt x="338138" y="69676"/>
                  </a:cubicBezTo>
                  <a:cubicBezTo>
                    <a:pt x="338138" y="69676"/>
                    <a:pt x="338138" y="69676"/>
                    <a:pt x="338138" y="266874"/>
                  </a:cubicBezTo>
                  <a:cubicBezTo>
                    <a:pt x="338138" y="304999"/>
                    <a:pt x="306438" y="336550"/>
                    <a:pt x="268133" y="336550"/>
                  </a:cubicBezTo>
                  <a:cubicBezTo>
                    <a:pt x="268133" y="336550"/>
                    <a:pt x="268133" y="336550"/>
                    <a:pt x="70005" y="336550"/>
                  </a:cubicBezTo>
                  <a:cubicBezTo>
                    <a:pt x="31700" y="336550"/>
                    <a:pt x="0" y="304999"/>
                    <a:pt x="0" y="266874"/>
                  </a:cubicBezTo>
                  <a:cubicBezTo>
                    <a:pt x="0" y="266874"/>
                    <a:pt x="0" y="266874"/>
                    <a:pt x="0" y="69676"/>
                  </a:cubicBezTo>
                  <a:cubicBezTo>
                    <a:pt x="0" y="31551"/>
                    <a:pt x="31700" y="0"/>
                    <a:pt x="7000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" name="千图PPT彼岸天：ID 8661124库_组合 4">
            <a:extLst>
              <a:ext uri="{FF2B5EF4-FFF2-40B4-BE49-F238E27FC236}">
                <a16:creationId xmlns:a16="http://schemas.microsoft.com/office/drawing/2014/main" id="{0B67243C-5FEB-4287-8AF4-A2FB305A1A4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40463" y="1688568"/>
            <a:ext cx="11111074" cy="3486122"/>
            <a:chOff x="540463" y="2025495"/>
            <a:chExt cx="11111074" cy="3486122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6E6AB901-A038-4F0B-B0CD-63E5D6E823D6}"/>
                </a:ext>
              </a:extLst>
            </p:cNvPr>
            <p:cNvGrpSpPr/>
            <p:nvPr/>
          </p:nvGrpSpPr>
          <p:grpSpPr>
            <a:xfrm>
              <a:off x="540463" y="2911094"/>
              <a:ext cx="2581823" cy="822523"/>
              <a:chOff x="1763520" y="2488758"/>
              <a:chExt cx="2581823" cy="822523"/>
            </a:xfrm>
          </p:grpSpPr>
          <p:sp>
            <p:nvSpPr>
              <p:cNvPr id="16" name="文本框 256">
                <a:extLst>
                  <a:ext uri="{FF2B5EF4-FFF2-40B4-BE49-F238E27FC236}">
                    <a16:creationId xmlns:a16="http://schemas.microsoft.com/office/drawing/2014/main" id="{8B8F728C-9B13-4062-82B5-13666E3D0E46}"/>
                  </a:ext>
                </a:extLst>
              </p:cNvPr>
              <p:cNvSpPr txBox="1"/>
              <p:nvPr/>
            </p:nvSpPr>
            <p:spPr>
              <a:xfrm>
                <a:off x="1763520" y="2868083"/>
                <a:ext cx="2581823" cy="443198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 dirty="0"/>
                  <a:t>请替换文字内容复制你的内容到此</a:t>
                </a:r>
                <a:br>
                  <a:rPr lang="zh-CN" altLang="en-US" sz="1200" dirty="0"/>
                </a:br>
                <a:r>
                  <a:rPr lang="zh-CN" altLang="en-US" sz="1200" dirty="0"/>
                  <a:t>千图网</a:t>
                </a:r>
                <a:r>
                  <a:rPr lang="en-US" altLang="zh-CN" sz="1200" dirty="0"/>
                  <a:t>58PIC.COM</a:t>
                </a:r>
                <a:endParaRPr lang="zh-CN" altLang="en-US" sz="1200" dirty="0"/>
              </a:p>
            </p:txBody>
          </p:sp>
          <p:sp>
            <p:nvSpPr>
              <p:cNvPr id="17" name="文本框 257">
                <a:extLst>
                  <a:ext uri="{FF2B5EF4-FFF2-40B4-BE49-F238E27FC236}">
                    <a16:creationId xmlns:a16="http://schemas.microsoft.com/office/drawing/2014/main" id="{0B1F8814-E3C1-46B9-BBB3-9661FE2BF3D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63520" y="2488758"/>
                <a:ext cx="2581823" cy="276999"/>
              </a:xfrm>
              <a:prstGeom prst="rect">
                <a:avLst/>
              </a:prstGeom>
            </p:spPr>
            <p:txBody>
              <a:bodyPr wrap="none" lIns="72000" tIns="0" rIns="72000" bIns="0" anchor="ctr" anchorCtr="0">
                <a:normAutofit/>
              </a:bodyPr>
              <a:lstStyle/>
              <a:p>
                <a:pPr algn="r"/>
                <a:r>
                  <a:rPr lang="zh-CN" altLang="en-US" sz="1800" b="1" dirty="0">
                    <a:solidFill>
                      <a:srgbClr val="FFFFFF"/>
                    </a:solidFill>
                  </a:rPr>
                  <a:t>输入标题文本</a:t>
                </a: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6DA53FC0-931F-4C27-9B05-D2E63C62716C}"/>
                </a:ext>
              </a:extLst>
            </p:cNvPr>
            <p:cNvGrpSpPr/>
            <p:nvPr/>
          </p:nvGrpSpPr>
          <p:grpSpPr>
            <a:xfrm>
              <a:off x="540463" y="4689094"/>
              <a:ext cx="2581823" cy="822523"/>
              <a:chOff x="1763520" y="4266758"/>
              <a:chExt cx="2581823" cy="822523"/>
            </a:xfrm>
          </p:grpSpPr>
          <p:sp>
            <p:nvSpPr>
              <p:cNvPr id="14" name="文本框 259">
                <a:extLst>
                  <a:ext uri="{FF2B5EF4-FFF2-40B4-BE49-F238E27FC236}">
                    <a16:creationId xmlns:a16="http://schemas.microsoft.com/office/drawing/2014/main" id="{970C0EA9-712C-4902-9DF5-6D398F1E3BDC}"/>
                  </a:ext>
                </a:extLst>
              </p:cNvPr>
              <p:cNvSpPr txBox="1"/>
              <p:nvPr/>
            </p:nvSpPr>
            <p:spPr>
              <a:xfrm>
                <a:off x="1763520" y="4646083"/>
                <a:ext cx="2581823" cy="443198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200" dirty="0"/>
                  <a:t>请替换文字内容复制你的内容到此</a:t>
                </a:r>
                <a:br>
                  <a:rPr lang="zh-CN" altLang="en-US" sz="1200" dirty="0"/>
                </a:br>
                <a:r>
                  <a:rPr lang="zh-CN" altLang="en-US" sz="1200" dirty="0"/>
                  <a:t>千图网</a:t>
                </a:r>
                <a:r>
                  <a:rPr lang="en-US" altLang="zh-CN" sz="1200" dirty="0"/>
                  <a:t>58PIC.COM</a:t>
                </a:r>
                <a:endParaRPr lang="zh-CN" altLang="en-US" sz="1200" dirty="0"/>
              </a:p>
            </p:txBody>
          </p:sp>
          <p:sp>
            <p:nvSpPr>
              <p:cNvPr id="15" name="文本框 260">
                <a:extLst>
                  <a:ext uri="{FF2B5EF4-FFF2-40B4-BE49-F238E27FC236}">
                    <a16:creationId xmlns:a16="http://schemas.microsoft.com/office/drawing/2014/main" id="{052380E9-8D06-4392-9844-963BA1429AF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63520" y="4266758"/>
                <a:ext cx="2581823" cy="276999"/>
              </a:xfrm>
              <a:prstGeom prst="rect">
                <a:avLst/>
              </a:prstGeom>
            </p:spPr>
            <p:txBody>
              <a:bodyPr wrap="none" lIns="72000" tIns="0" rIns="72000" bIns="0" anchor="ctr" anchorCtr="0">
                <a:normAutofit/>
              </a:bodyPr>
              <a:lstStyle/>
              <a:p>
                <a:pPr algn="r"/>
                <a:r>
                  <a:rPr lang="zh-CN" altLang="en-US" sz="1800" b="1" dirty="0">
                    <a:solidFill>
                      <a:schemeClr val="accent3"/>
                    </a:solidFill>
                  </a:rPr>
                  <a:t>输入标题文本</a:t>
                </a: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2B4B090-1287-4D4F-BADC-F8DD775C5BC1}"/>
                </a:ext>
              </a:extLst>
            </p:cNvPr>
            <p:cNvGrpSpPr/>
            <p:nvPr/>
          </p:nvGrpSpPr>
          <p:grpSpPr>
            <a:xfrm>
              <a:off x="9069714" y="2025495"/>
              <a:ext cx="2581823" cy="822523"/>
              <a:chOff x="7846657" y="1603159"/>
              <a:chExt cx="2581823" cy="822523"/>
            </a:xfrm>
          </p:grpSpPr>
          <p:sp>
            <p:nvSpPr>
              <p:cNvPr id="12" name="文本框 262">
                <a:extLst>
                  <a:ext uri="{FF2B5EF4-FFF2-40B4-BE49-F238E27FC236}">
                    <a16:creationId xmlns:a16="http://schemas.microsoft.com/office/drawing/2014/main" id="{232069C5-C8FF-43DA-AA05-262829DFA82D}"/>
                  </a:ext>
                </a:extLst>
              </p:cNvPr>
              <p:cNvSpPr txBox="1"/>
              <p:nvPr/>
            </p:nvSpPr>
            <p:spPr>
              <a:xfrm>
                <a:off x="7846657" y="1982484"/>
                <a:ext cx="2581823" cy="443198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请替换文字内容复制你的内容到此</a:t>
                </a:r>
                <a:br>
                  <a:rPr lang="zh-CN" altLang="en-US" sz="1200" dirty="0"/>
                </a:br>
                <a:r>
                  <a:rPr lang="zh-CN" altLang="en-US" sz="1200" dirty="0"/>
                  <a:t>千图网</a:t>
                </a:r>
                <a:r>
                  <a:rPr lang="en-US" altLang="zh-CN" sz="1200" dirty="0"/>
                  <a:t>58PIC.COM</a:t>
                </a:r>
                <a:endParaRPr lang="zh-CN" altLang="en-US" sz="1200" dirty="0"/>
              </a:p>
            </p:txBody>
          </p:sp>
          <p:sp>
            <p:nvSpPr>
              <p:cNvPr id="13" name="文本框 263">
                <a:extLst>
                  <a:ext uri="{FF2B5EF4-FFF2-40B4-BE49-F238E27FC236}">
                    <a16:creationId xmlns:a16="http://schemas.microsoft.com/office/drawing/2014/main" id="{A6069CEA-17C7-4CCA-90A1-1261F1169C1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46657" y="1603159"/>
                <a:ext cx="2581823" cy="276999"/>
              </a:xfrm>
              <a:prstGeom prst="rect">
                <a:avLst/>
              </a:prstGeom>
            </p:spPr>
            <p:txBody>
              <a:bodyPr wrap="none" lIns="72000" tIns="0" rIns="72000" bIns="0" anchor="ctr" anchorCtr="0">
                <a:normAutofit/>
              </a:bodyPr>
              <a:lstStyle/>
              <a:p>
                <a:r>
                  <a:rPr lang="zh-CN" altLang="en-US" sz="1800" b="1" dirty="0">
                    <a:solidFill>
                      <a:schemeClr val="accent2"/>
                    </a:solidFill>
                  </a:rPr>
                  <a:t>输入标题文本</a:t>
                </a: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B67B5792-3AAC-41C4-B741-441CCEA9DA41}"/>
                </a:ext>
              </a:extLst>
            </p:cNvPr>
            <p:cNvGrpSpPr/>
            <p:nvPr/>
          </p:nvGrpSpPr>
          <p:grpSpPr>
            <a:xfrm>
              <a:off x="9069714" y="4350427"/>
              <a:ext cx="2581823" cy="822523"/>
              <a:chOff x="7846657" y="3928091"/>
              <a:chExt cx="2581823" cy="822523"/>
            </a:xfrm>
          </p:grpSpPr>
          <p:sp>
            <p:nvSpPr>
              <p:cNvPr id="10" name="文本框 265">
                <a:extLst>
                  <a:ext uri="{FF2B5EF4-FFF2-40B4-BE49-F238E27FC236}">
                    <a16:creationId xmlns:a16="http://schemas.microsoft.com/office/drawing/2014/main" id="{207AF205-166C-4188-AD8C-65E25669ACFC}"/>
                  </a:ext>
                </a:extLst>
              </p:cNvPr>
              <p:cNvSpPr txBox="1"/>
              <p:nvPr/>
            </p:nvSpPr>
            <p:spPr>
              <a:xfrm>
                <a:off x="7846657" y="4307416"/>
                <a:ext cx="2581823" cy="443198"/>
              </a:xfrm>
              <a:prstGeom prst="rect">
                <a:avLst/>
              </a:prstGeom>
              <a:noFill/>
            </p:spPr>
            <p:txBody>
              <a:bodyPr wrap="square" lIns="72000" tIns="0" rIns="72000" bIns="0" anchor="t" anchorCtr="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请替换文字内容复制你的内容到此</a:t>
                </a:r>
                <a:br>
                  <a:rPr lang="zh-CN" altLang="en-US" sz="1200" dirty="0"/>
                </a:br>
                <a:r>
                  <a:rPr lang="zh-CN" altLang="en-US" sz="1200" dirty="0"/>
                  <a:t>千图网</a:t>
                </a:r>
                <a:r>
                  <a:rPr lang="en-US" altLang="zh-CN" sz="1200" dirty="0"/>
                  <a:t>58PIC.COM</a:t>
                </a:r>
                <a:endParaRPr lang="zh-CN" altLang="en-US" sz="1200" dirty="0"/>
              </a:p>
            </p:txBody>
          </p:sp>
          <p:sp>
            <p:nvSpPr>
              <p:cNvPr id="11" name="文本框 266">
                <a:extLst>
                  <a:ext uri="{FF2B5EF4-FFF2-40B4-BE49-F238E27FC236}">
                    <a16:creationId xmlns:a16="http://schemas.microsoft.com/office/drawing/2014/main" id="{57DE41FF-FF3C-4968-8CB4-1B47DFA8455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846657" y="3928091"/>
                <a:ext cx="2581823" cy="276999"/>
              </a:xfrm>
              <a:prstGeom prst="rect">
                <a:avLst/>
              </a:prstGeom>
            </p:spPr>
            <p:txBody>
              <a:bodyPr wrap="none" lIns="72000" tIns="0" rIns="72000" bIns="0" anchor="ctr" anchorCtr="0">
                <a:normAutofit/>
              </a:bodyPr>
              <a:lstStyle/>
              <a:p>
                <a:r>
                  <a:rPr lang="zh-CN" altLang="en-US" sz="1800" b="1" dirty="0">
                    <a:solidFill>
                      <a:srgbClr val="FFFFFF"/>
                    </a:solidFill>
                  </a:rPr>
                  <a:t>输入标题文本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0676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gallery dir="l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9025ECE-4DB4-4F03-8F3F-DA3D3B0A06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73" r="44155"/>
          <a:stretch/>
        </p:blipFill>
        <p:spPr>
          <a:xfrm>
            <a:off x="0" y="0"/>
            <a:ext cx="4093029" cy="6858000"/>
          </a:xfrm>
          <a:prstGeom prst="rect">
            <a:avLst/>
          </a:prstGeom>
        </p:spPr>
      </p:pic>
      <p:sp>
        <p:nvSpPr>
          <p:cNvPr id="7" name="TextBox 24">
            <a:extLst>
              <a:ext uri="{FF2B5EF4-FFF2-40B4-BE49-F238E27FC236}">
                <a16:creationId xmlns:a16="http://schemas.microsoft.com/office/drawing/2014/main" id="{EB7C5C3E-2DB9-47C0-9F01-161F85C15F51}"/>
              </a:ext>
            </a:extLst>
          </p:cNvPr>
          <p:cNvSpPr txBox="1"/>
          <p:nvPr/>
        </p:nvSpPr>
        <p:spPr>
          <a:xfrm>
            <a:off x="4757460" y="3929808"/>
            <a:ext cx="5926598" cy="584761"/>
          </a:xfrm>
          <a:prstGeom prst="rect">
            <a:avLst/>
          </a:prstGeom>
          <a:noFill/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 wrap="none" lIns="91428" tIns="45713" rIns="91428" bIns="45713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工业</a:t>
            </a:r>
            <a:r>
              <a:rPr lang="en-US" altLang="zh-CN" sz="32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4.0/</a:t>
            </a:r>
            <a:r>
              <a:rPr lang="zh-CN" altLang="en-US" sz="3200" b="1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机器人项目</a:t>
            </a:r>
            <a:r>
              <a:rPr lang="zh-CN" altLang="en-US" sz="320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商务计划书</a:t>
            </a:r>
            <a:endParaRPr lang="en-US" altLang="zh-CN" sz="3200" dirty="0">
              <a:solidFill>
                <a:schemeClr val="bg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FDE64F-0028-4BB5-8A34-39D1BFE695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39322" y="4606775"/>
            <a:ext cx="59180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rgbClr val="15A5B8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适用机器人项目，工业</a:t>
            </a:r>
            <a:r>
              <a:rPr lang="en-US" altLang="zh-CN" sz="1200" dirty="0">
                <a:solidFill>
                  <a:srgbClr val="15A5B8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4.0</a:t>
            </a:r>
            <a:r>
              <a:rPr lang="zh-CN" altLang="en-US" sz="1200" dirty="0">
                <a:solidFill>
                  <a:srgbClr val="15A5B8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，上市场路演，融资计划，投资合作、公司介绍、企业宣传等</a:t>
            </a:r>
            <a:endParaRPr lang="en-US" altLang="zh-CN" sz="1200" dirty="0">
              <a:solidFill>
                <a:srgbClr val="15A5B8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dirty="0">
              <a:solidFill>
                <a:srgbClr val="15A5B8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697869B3-9C19-4891-BE01-AFEB301F0D3F}"/>
              </a:ext>
            </a:extLst>
          </p:cNvPr>
          <p:cNvGrpSpPr/>
          <p:nvPr/>
        </p:nvGrpSpPr>
        <p:grpSpPr>
          <a:xfrm>
            <a:off x="10729272" y="2593094"/>
            <a:ext cx="208389" cy="208389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10" name="同心圆 17">
              <a:extLst>
                <a:ext uri="{FF2B5EF4-FFF2-40B4-BE49-F238E27FC236}">
                  <a16:creationId xmlns:a16="http://schemas.microsoft.com/office/drawing/2014/main" id="{847DEB5B-3F86-4381-95B4-D86CB0C1D61F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811AB4F4-1F03-45CF-A431-4A06811CFF7F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AD90E56-6FD9-4132-AC9C-883ACD38D24B}"/>
              </a:ext>
            </a:extLst>
          </p:cNvPr>
          <p:cNvGrpSpPr/>
          <p:nvPr/>
        </p:nvGrpSpPr>
        <p:grpSpPr>
          <a:xfrm>
            <a:off x="10937661" y="2812491"/>
            <a:ext cx="277920" cy="277920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20">
              <a:extLst>
                <a:ext uri="{FF2B5EF4-FFF2-40B4-BE49-F238E27FC236}">
                  <a16:creationId xmlns:a16="http://schemas.microsoft.com/office/drawing/2014/main" id="{8ED94EEA-AAB8-4140-AD73-DC16B68E4A62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0E370E66-74BD-4DA5-865F-7BB6CF764F58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</p:grpSp>
      <p:sp>
        <p:nvSpPr>
          <p:cNvPr id="15" name="椭圆 14">
            <a:extLst>
              <a:ext uri="{FF2B5EF4-FFF2-40B4-BE49-F238E27FC236}">
                <a16:creationId xmlns:a16="http://schemas.microsoft.com/office/drawing/2014/main" id="{87D99870-41C1-4FCE-BED4-CF6E688A092E}"/>
              </a:ext>
            </a:extLst>
          </p:cNvPr>
          <p:cNvSpPr/>
          <p:nvPr/>
        </p:nvSpPr>
        <p:spPr>
          <a:xfrm>
            <a:off x="10285373" y="5289376"/>
            <a:ext cx="667877" cy="667877"/>
          </a:xfrm>
          <a:prstGeom prst="ellipse">
            <a:avLst/>
          </a:prstGeom>
          <a:solidFill>
            <a:srgbClr val="098092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530078F-4C63-46DD-9B14-31840035A55B}"/>
              </a:ext>
            </a:extLst>
          </p:cNvPr>
          <p:cNvGrpSpPr/>
          <p:nvPr/>
        </p:nvGrpSpPr>
        <p:grpSpPr>
          <a:xfrm>
            <a:off x="9471190" y="5715215"/>
            <a:ext cx="293036" cy="293036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7" name="同心圆 25">
              <a:extLst>
                <a:ext uri="{FF2B5EF4-FFF2-40B4-BE49-F238E27FC236}">
                  <a16:creationId xmlns:a16="http://schemas.microsoft.com/office/drawing/2014/main" id="{F35BEA73-C299-4B26-947C-8AC08C2282CA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  <a:latin typeface="微软雅黑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F99F141B-F2A7-479B-BCE7-08F2BC2C797B}"/>
                </a:ext>
              </a:extLst>
            </p:cNvPr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8F10955-F316-4CD1-9513-55CD3BAD5E1C}"/>
              </a:ext>
            </a:extLst>
          </p:cNvPr>
          <p:cNvGrpSpPr/>
          <p:nvPr/>
        </p:nvGrpSpPr>
        <p:grpSpPr>
          <a:xfrm>
            <a:off x="4547376" y="1996106"/>
            <a:ext cx="383892" cy="38389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0" name="同心圆 28">
              <a:extLst>
                <a:ext uri="{FF2B5EF4-FFF2-40B4-BE49-F238E27FC236}">
                  <a16:creationId xmlns:a16="http://schemas.microsoft.com/office/drawing/2014/main" id="{2375BB40-B7F8-4105-BEFF-A4F12516AE58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98092"/>
                </a:solidFill>
                <a:latin typeface="微软雅黑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271C9A52-1B06-4687-9B3D-63570675CC56}"/>
                </a:ext>
              </a:extLst>
            </p:cNvPr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98092"/>
                </a:solidFill>
                <a:latin typeface="微软雅黑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BAFFCAF-E12C-4EA5-B0DD-66125703E2A0}"/>
              </a:ext>
            </a:extLst>
          </p:cNvPr>
          <p:cNvGrpSpPr/>
          <p:nvPr/>
        </p:nvGrpSpPr>
        <p:grpSpPr>
          <a:xfrm>
            <a:off x="11108436" y="4900021"/>
            <a:ext cx="544503" cy="5445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3" name="同心圆 31">
              <a:extLst>
                <a:ext uri="{FF2B5EF4-FFF2-40B4-BE49-F238E27FC236}">
                  <a16:creationId xmlns:a16="http://schemas.microsoft.com/office/drawing/2014/main" id="{78481261-451A-4DAF-9979-86341854D7BE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  <a:latin typeface="微软雅黑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8BE8DD1E-4850-41E9-A8FD-93F6C2265398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微软雅黑"/>
              </a:endParaRPr>
            </a:p>
          </p:txBody>
        </p:sp>
      </p:grpSp>
      <p:sp>
        <p:nvSpPr>
          <p:cNvPr id="25" name="椭圆 24">
            <a:extLst>
              <a:ext uri="{FF2B5EF4-FFF2-40B4-BE49-F238E27FC236}">
                <a16:creationId xmlns:a16="http://schemas.microsoft.com/office/drawing/2014/main" id="{B5F80669-7D5B-4878-99BC-24C68C3F32CA}"/>
              </a:ext>
            </a:extLst>
          </p:cNvPr>
          <p:cNvSpPr/>
          <p:nvPr/>
        </p:nvSpPr>
        <p:spPr>
          <a:xfrm>
            <a:off x="8732204" y="5641882"/>
            <a:ext cx="366369" cy="366369"/>
          </a:xfrm>
          <a:prstGeom prst="ellipse">
            <a:avLst/>
          </a:prstGeom>
          <a:solidFill>
            <a:srgbClr val="098092"/>
          </a:solidFill>
          <a:ln>
            <a:noFill/>
          </a:ln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微软雅黑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3DE3571-8B12-407A-ACF6-4DEFD8BE5AC2}"/>
              </a:ext>
            </a:extLst>
          </p:cNvPr>
          <p:cNvGrpSpPr/>
          <p:nvPr/>
        </p:nvGrpSpPr>
        <p:grpSpPr>
          <a:xfrm>
            <a:off x="4665482" y="1997110"/>
            <a:ext cx="1741513" cy="1692436"/>
            <a:chOff x="2132199" y="770251"/>
            <a:chExt cx="1306135" cy="1269327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8009F402-1CFB-4753-9ADC-6A4DDC19D35D}"/>
                </a:ext>
              </a:extLst>
            </p:cNvPr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6A7772A0-C25A-4EB8-807F-A61198BDEC6F}"/>
                  </a:ext>
                </a:extLst>
              </p:cNvPr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31" name="同心圆 8">
                  <a:extLst>
                    <a:ext uri="{FF2B5EF4-FFF2-40B4-BE49-F238E27FC236}">
                      <a16:creationId xmlns:a16="http://schemas.microsoft.com/office/drawing/2014/main" id="{7B92495D-65F1-4FDE-A8F4-B141C8C89096}"/>
                    </a:ext>
                  </a:extLst>
                </p:cNvPr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latin typeface="微软雅黑"/>
                  </a:endParaRPr>
                </a:p>
              </p:txBody>
            </p:sp>
            <p:sp>
              <p:nvSpPr>
                <p:cNvPr id="32" name="椭圆 31">
                  <a:extLst>
                    <a:ext uri="{FF2B5EF4-FFF2-40B4-BE49-F238E27FC236}">
                      <a16:creationId xmlns:a16="http://schemas.microsoft.com/office/drawing/2014/main" id="{C04C4D5B-09FA-40F5-9CB9-17D73B90F423}"/>
                    </a:ext>
                  </a:extLst>
                </p:cNvPr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</p:grpSp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9830233C-0EB1-48A6-8BB0-D7B9E3F6CE07}"/>
                  </a:ext>
                </a:extLst>
              </p:cNvPr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0980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/>
                </a:endParaRPr>
              </a:p>
            </p:txBody>
          </p:sp>
        </p:grpSp>
        <p:sp>
          <p:nvSpPr>
            <p:cNvPr id="28" name="TextBox 11">
              <a:extLst>
                <a:ext uri="{FF2B5EF4-FFF2-40B4-BE49-F238E27FC236}">
                  <a16:creationId xmlns:a16="http://schemas.microsoft.com/office/drawing/2014/main" id="{877F771A-5EA9-44C9-A2D0-8205FCCE362D}"/>
                </a:ext>
              </a:extLst>
            </p:cNvPr>
            <p:cNvSpPr txBox="1"/>
            <p:nvPr/>
          </p:nvSpPr>
          <p:spPr>
            <a:xfrm>
              <a:off x="2431244" y="1068589"/>
              <a:ext cx="950693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prstClr val="white"/>
                  </a:solidFill>
                  <a:latin typeface="微软雅黑"/>
                  <a:ea typeface="微软雅黑"/>
                </a:rPr>
                <a:t>感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BFEBC6C2-DA3A-4308-947F-A10E9CB6BD7D}"/>
              </a:ext>
            </a:extLst>
          </p:cNvPr>
          <p:cNvGrpSpPr/>
          <p:nvPr/>
        </p:nvGrpSpPr>
        <p:grpSpPr>
          <a:xfrm>
            <a:off x="4365014" y="3401739"/>
            <a:ext cx="465928" cy="465928"/>
            <a:chOff x="304800" y="673100"/>
            <a:chExt cx="4000500" cy="4000500"/>
          </a:xfrm>
          <a:effectLst>
            <a:outerShdw blurRad="444500" dist="254000" dir="6840000" algn="tr" rotWithShape="0">
              <a:prstClr val="black">
                <a:alpha val="50000"/>
              </a:prstClr>
            </a:outerShdw>
          </a:effectLst>
        </p:grpSpPr>
        <p:sp>
          <p:nvSpPr>
            <p:cNvPr id="34" name="同心圆 14">
              <a:extLst>
                <a:ext uri="{FF2B5EF4-FFF2-40B4-BE49-F238E27FC236}">
                  <a16:creationId xmlns:a16="http://schemas.microsoft.com/office/drawing/2014/main" id="{5790607B-8AA3-443D-89AB-BC4B70452653}"/>
                </a:ext>
              </a:extLst>
            </p:cNvPr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  <p:sp>
          <p:nvSpPr>
            <p:cNvPr id="35" name="椭圆 34">
              <a:extLst>
                <a:ext uri="{FF2B5EF4-FFF2-40B4-BE49-F238E27FC236}">
                  <a16:creationId xmlns:a16="http://schemas.microsoft.com/office/drawing/2014/main" id="{763EDE62-26B0-4380-8361-CEB3D3B1FA7B}"/>
                </a:ext>
              </a:extLst>
            </p:cNvPr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C00000"/>
                </a:solidFill>
                <a:latin typeface="微软雅黑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14FCF111-143D-449C-82B6-D02E71B19A33}"/>
              </a:ext>
            </a:extLst>
          </p:cNvPr>
          <p:cNvGrpSpPr/>
          <p:nvPr/>
        </p:nvGrpSpPr>
        <p:grpSpPr>
          <a:xfrm>
            <a:off x="6054442" y="1997110"/>
            <a:ext cx="1741513" cy="1692436"/>
            <a:chOff x="2132199" y="770251"/>
            <a:chExt cx="1306135" cy="1269327"/>
          </a:xfrm>
        </p:grpSpPr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C5359938-FE91-4F91-9144-B35481FF23C1}"/>
                </a:ext>
              </a:extLst>
            </p:cNvPr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ADD4880E-A68B-4DD2-A02B-B08E32E1191C}"/>
                  </a:ext>
                </a:extLst>
              </p:cNvPr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41" name="同心圆 41">
                  <a:extLst>
                    <a:ext uri="{FF2B5EF4-FFF2-40B4-BE49-F238E27FC236}">
                      <a16:creationId xmlns:a16="http://schemas.microsoft.com/office/drawing/2014/main" id="{385836AE-D706-472D-8143-ACEFE5D17A01}"/>
                    </a:ext>
                  </a:extLst>
                </p:cNvPr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latin typeface="微软雅黑"/>
                  </a:endParaRPr>
                </a:p>
              </p:txBody>
            </p:sp>
            <p:sp>
              <p:nvSpPr>
                <p:cNvPr id="42" name="椭圆 41">
                  <a:extLst>
                    <a:ext uri="{FF2B5EF4-FFF2-40B4-BE49-F238E27FC236}">
                      <a16:creationId xmlns:a16="http://schemas.microsoft.com/office/drawing/2014/main" id="{2E4ED70B-C8AE-4C7A-A25C-6FEE34E96FB7}"/>
                    </a:ext>
                  </a:extLst>
                </p:cNvPr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</p:grp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FA3E2ED5-44AC-44AB-B599-BFAD92221FBE}"/>
                  </a:ext>
                </a:extLst>
              </p:cNvPr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0980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/>
                </a:endParaRPr>
              </a:p>
            </p:txBody>
          </p:sp>
        </p:grpSp>
        <p:sp>
          <p:nvSpPr>
            <p:cNvPr id="38" name="TextBox 11">
              <a:extLst>
                <a:ext uri="{FF2B5EF4-FFF2-40B4-BE49-F238E27FC236}">
                  <a16:creationId xmlns:a16="http://schemas.microsoft.com/office/drawing/2014/main" id="{F3EB1A38-499D-404E-8835-27BF888F29CE}"/>
                </a:ext>
              </a:extLst>
            </p:cNvPr>
            <p:cNvSpPr txBox="1"/>
            <p:nvPr/>
          </p:nvSpPr>
          <p:spPr>
            <a:xfrm>
              <a:off x="2431244" y="1068589"/>
              <a:ext cx="950693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prstClr val="white"/>
                  </a:solidFill>
                  <a:latin typeface="微软雅黑"/>
                  <a:ea typeface="微软雅黑"/>
                </a:rPr>
                <a:t>谢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E6EF3167-92CE-4592-AE63-9DB460E27DCE}"/>
              </a:ext>
            </a:extLst>
          </p:cNvPr>
          <p:cNvGrpSpPr/>
          <p:nvPr/>
        </p:nvGrpSpPr>
        <p:grpSpPr>
          <a:xfrm>
            <a:off x="7372852" y="1997110"/>
            <a:ext cx="1741513" cy="1692436"/>
            <a:chOff x="2132199" y="770251"/>
            <a:chExt cx="1306135" cy="1269327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35186AD4-C588-4FC5-851C-13371F607467}"/>
                </a:ext>
              </a:extLst>
            </p:cNvPr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46" name="组合 45">
                <a:extLst>
                  <a:ext uri="{FF2B5EF4-FFF2-40B4-BE49-F238E27FC236}">
                    <a16:creationId xmlns:a16="http://schemas.microsoft.com/office/drawing/2014/main" id="{C00F71AE-5338-41BA-967C-36AE82D60D4D}"/>
                  </a:ext>
                </a:extLst>
              </p:cNvPr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48" name="同心圆 48">
                  <a:extLst>
                    <a:ext uri="{FF2B5EF4-FFF2-40B4-BE49-F238E27FC236}">
                      <a16:creationId xmlns:a16="http://schemas.microsoft.com/office/drawing/2014/main" id="{CF3DFFA0-4085-4CB9-A03E-7B4DF3ABBEDD}"/>
                    </a:ext>
                  </a:extLst>
                </p:cNvPr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latin typeface="微软雅黑"/>
                  </a:endParaRPr>
                </a:p>
              </p:txBody>
            </p:sp>
            <p:sp>
              <p:nvSpPr>
                <p:cNvPr id="49" name="椭圆 48">
                  <a:extLst>
                    <a:ext uri="{FF2B5EF4-FFF2-40B4-BE49-F238E27FC236}">
                      <a16:creationId xmlns:a16="http://schemas.microsoft.com/office/drawing/2014/main" id="{6C97AE8C-4D1F-4145-B2C1-33438EEB69EC}"/>
                    </a:ext>
                  </a:extLst>
                </p:cNvPr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</p:grpSp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B7A7E7FC-4B29-4932-8583-3D6DBD4A6926}"/>
                  </a:ext>
                </a:extLst>
              </p:cNvPr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0980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/>
                </a:endParaRPr>
              </a:p>
            </p:txBody>
          </p:sp>
        </p:grpSp>
        <p:sp>
          <p:nvSpPr>
            <p:cNvPr id="45" name="TextBox 11">
              <a:extLst>
                <a:ext uri="{FF2B5EF4-FFF2-40B4-BE49-F238E27FC236}">
                  <a16:creationId xmlns:a16="http://schemas.microsoft.com/office/drawing/2014/main" id="{D1A00527-0A56-4199-B2B9-19EE56E709A7}"/>
                </a:ext>
              </a:extLst>
            </p:cNvPr>
            <p:cNvSpPr txBox="1"/>
            <p:nvPr/>
          </p:nvSpPr>
          <p:spPr>
            <a:xfrm>
              <a:off x="2431244" y="1068589"/>
              <a:ext cx="950693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prstClr val="white"/>
                  </a:solidFill>
                  <a:latin typeface="微软雅黑"/>
                  <a:ea typeface="微软雅黑"/>
                </a:rPr>
                <a:t>观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8568825E-D534-43A5-B364-D08939603F9F}"/>
              </a:ext>
            </a:extLst>
          </p:cNvPr>
          <p:cNvGrpSpPr/>
          <p:nvPr/>
        </p:nvGrpSpPr>
        <p:grpSpPr>
          <a:xfrm>
            <a:off x="8708524" y="1997110"/>
            <a:ext cx="1741513" cy="1692436"/>
            <a:chOff x="2132199" y="770251"/>
            <a:chExt cx="1306135" cy="1269327"/>
          </a:xfrm>
        </p:grpSpPr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6F011259-5EDA-4C2E-9219-835C54CEE488}"/>
                </a:ext>
              </a:extLst>
            </p:cNvPr>
            <p:cNvGrpSpPr/>
            <p:nvPr/>
          </p:nvGrpSpPr>
          <p:grpSpPr>
            <a:xfrm>
              <a:off x="2132199" y="770251"/>
              <a:ext cx="1306135" cy="1269327"/>
              <a:chOff x="4345444" y="2542859"/>
              <a:chExt cx="1810550" cy="1811205"/>
            </a:xfrm>
          </p:grpSpPr>
          <p:grpSp>
            <p:nvGrpSpPr>
              <p:cNvPr id="53" name="组合 52">
                <a:extLst>
                  <a:ext uri="{FF2B5EF4-FFF2-40B4-BE49-F238E27FC236}">
                    <a16:creationId xmlns:a16="http://schemas.microsoft.com/office/drawing/2014/main" id="{062B5D9D-58F9-44B0-B699-D3242AE797D1}"/>
                  </a:ext>
                </a:extLst>
              </p:cNvPr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55" name="同心圆 55">
                  <a:extLst>
                    <a:ext uri="{FF2B5EF4-FFF2-40B4-BE49-F238E27FC236}">
                      <a16:creationId xmlns:a16="http://schemas.microsoft.com/office/drawing/2014/main" id="{4D3A05E3-A793-4A1F-AEC4-D0C51E3816B5}"/>
                    </a:ext>
                  </a:extLst>
                </p:cNvPr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black"/>
                    </a:solidFill>
                    <a:latin typeface="微软雅黑"/>
                  </a:endParaRPr>
                </a:p>
              </p:txBody>
            </p:sp>
            <p:sp>
              <p:nvSpPr>
                <p:cNvPr id="56" name="椭圆 55">
                  <a:extLst>
                    <a:ext uri="{FF2B5EF4-FFF2-40B4-BE49-F238E27FC236}">
                      <a16:creationId xmlns:a16="http://schemas.microsoft.com/office/drawing/2014/main" id="{37006351-8C61-4C81-8673-417A7FB1ED8D}"/>
                    </a:ext>
                  </a:extLst>
                </p:cNvPr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</p:grpSp>
          <p:sp>
            <p:nvSpPr>
              <p:cNvPr id="54" name="椭圆 53">
                <a:extLst>
                  <a:ext uri="{FF2B5EF4-FFF2-40B4-BE49-F238E27FC236}">
                    <a16:creationId xmlns:a16="http://schemas.microsoft.com/office/drawing/2014/main" id="{FF1EAC48-3989-4419-8DFD-39A80CBA9F9C}"/>
                  </a:ext>
                </a:extLst>
              </p:cNvPr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rgbClr val="09809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微软雅黑"/>
                </a:endParaRPr>
              </a:p>
            </p:txBody>
          </p:sp>
        </p:grpSp>
        <p:sp>
          <p:nvSpPr>
            <p:cNvPr id="52" name="TextBox 11">
              <a:extLst>
                <a:ext uri="{FF2B5EF4-FFF2-40B4-BE49-F238E27FC236}">
                  <a16:creationId xmlns:a16="http://schemas.microsoft.com/office/drawing/2014/main" id="{458DFC23-DA4E-4357-8D0A-4F41E0DC7FCD}"/>
                </a:ext>
              </a:extLst>
            </p:cNvPr>
            <p:cNvSpPr txBox="1"/>
            <p:nvPr/>
          </p:nvSpPr>
          <p:spPr>
            <a:xfrm>
              <a:off x="2431244" y="1068589"/>
              <a:ext cx="950693" cy="761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prstClr val="white"/>
                  </a:solidFill>
                  <a:latin typeface="微软雅黑"/>
                  <a:ea typeface="微软雅黑"/>
                </a:rPr>
                <a:t>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536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3" accel="34000" fill="hold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accel="34000" fill="hold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1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3" accel="34000" fill="hold" nodeType="withEffect" p14:presetBounceEnd="5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6000">
                                          <p:cBhvr additive="base">
                                            <p:cTn id="3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6000">
                                          <p:cBhvr additive="base">
                                            <p:cTn id="3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1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  <p:bldP spid="15" grpId="0" animBg="1"/>
          <p:bldP spid="2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3" accel="34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accel="34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3" accel="34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41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43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  <p:bldP spid="15" grpId="0" animBg="1"/>
          <p:bldP spid="25" grpId="0" animBg="1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>
            <a:extLst>
              <a:ext uri="{FF2B5EF4-FFF2-40B4-BE49-F238E27FC236}">
                <a16:creationId xmlns:a16="http://schemas.microsoft.com/office/drawing/2014/main" id="{C2A3D605-2678-4E29-9975-2E5BF54A48B5}"/>
              </a:ext>
            </a:extLst>
          </p:cNvPr>
          <p:cNvSpPr/>
          <p:nvPr/>
        </p:nvSpPr>
        <p:spPr>
          <a:xfrm>
            <a:off x="857250" y="890588"/>
            <a:ext cx="10477500" cy="5281612"/>
          </a:xfrm>
          <a:prstGeom prst="roundRect">
            <a:avLst>
              <a:gd name="adj" fmla="val 11489"/>
            </a:avLst>
          </a:prstGeom>
          <a:solidFill>
            <a:srgbClr val="FFFFFF">
              <a:alpha val="80000"/>
            </a:srgbClr>
          </a:solidFill>
          <a:ln>
            <a:solidFill>
              <a:srgbClr val="0980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98092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187B415-A93F-4B2D-A8AB-6333FE18B1B2}"/>
              </a:ext>
            </a:extLst>
          </p:cNvPr>
          <p:cNvSpPr/>
          <p:nvPr/>
        </p:nvSpPr>
        <p:spPr>
          <a:xfrm>
            <a:off x="5079542" y="1114339"/>
            <a:ext cx="2031325" cy="64633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zh-CN" sz="3600" b="0" dirty="0" err="1">
                <a:solidFill>
                  <a:srgbClr val="098092"/>
                </a:solidFill>
                <a:latin typeface="+mj-ea"/>
                <a:ea typeface="+mj-ea"/>
                <a:cs typeface="+mn-ea"/>
                <a:sym typeface="+mn-lt"/>
              </a:rPr>
              <a:t>版权声明</a:t>
            </a:r>
            <a:endParaRPr lang="en-US" altLang="zh-CN" sz="3600" b="0" dirty="0">
              <a:solidFill>
                <a:srgbClr val="098092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64FEB33-CD80-46AD-8407-0785CAE19528}"/>
              </a:ext>
            </a:extLst>
          </p:cNvPr>
          <p:cNvSpPr/>
          <p:nvPr/>
        </p:nvSpPr>
        <p:spPr>
          <a:xfrm>
            <a:off x="369096" y="1991717"/>
            <a:ext cx="11460162" cy="4616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zh-CN" sz="2400" dirty="0" err="1">
                <a:solidFill>
                  <a:srgbClr val="098092"/>
                </a:solidFill>
                <a:latin typeface="+mn-ea"/>
                <a:cs typeface="+mn-ea"/>
                <a:sym typeface="+mn-lt"/>
              </a:rPr>
              <a:t>感谢您支持原创设计事业，支持设计版权产</a:t>
            </a:r>
            <a:r>
              <a:rPr lang="en-US" altLang="zh-CN" sz="2400" dirty="0">
                <a:solidFill>
                  <a:srgbClr val="098092"/>
                </a:solidFill>
                <a:latin typeface="+mn-ea"/>
                <a:cs typeface="+mn-ea"/>
                <a:sym typeface="+mn-lt"/>
              </a:rPr>
              <a:t>！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4AB48A-3E7F-4399-841F-F7E46FC973EC}"/>
              </a:ext>
            </a:extLst>
          </p:cNvPr>
          <p:cNvSpPr/>
          <p:nvPr/>
        </p:nvSpPr>
        <p:spPr>
          <a:xfrm>
            <a:off x="975913" y="2625858"/>
            <a:ext cx="10238582" cy="3539430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rgbClr val="098092"/>
                </a:solidFill>
                <a:latin typeface="+mn-ea"/>
                <a:cs typeface="+mn-ea"/>
                <a:sym typeface="+mn-lt"/>
              </a:rPr>
              <a:t>        感谢您下载PPT千图网平台上提供的产品，为了您和千图网以及原创作者的利益，请勿复制、传播、销售，否则将承担法律责任！千图网将对作品进行维权，按照传播下载次数的十倍进行索取赔偿！</a:t>
            </a:r>
          </a:p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rgbClr val="098092"/>
                </a:solidFill>
                <a:latin typeface="+mn-ea"/>
                <a:cs typeface="+mn-ea"/>
                <a:sym typeface="+mn-lt"/>
              </a:rPr>
              <a:t>1、千图网网站出售的PPT模版是免版税类（RF：Royalty-free）正版受《中华人民共和国著作法》和《世界版权公约》的保护，作品的所有权、版权和著作权归千图网所有，您下载的是PPT模版素材使用权。</a:t>
            </a:r>
          </a:p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rgbClr val="098092"/>
                </a:solidFill>
                <a:latin typeface="+mn-ea"/>
                <a:cs typeface="+mn-ea"/>
                <a:sym typeface="+mn-lt"/>
              </a:rPr>
              <a:t>2、不得将千图网的PPT模版、PPT素材，本身用于再出售，或者出租、出借、转让、分销、发布或者作为礼物供他人使用，不得转授权、出卖、转让本协议或本协议中的权利。</a:t>
            </a:r>
          </a:p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rgbClr val="098092"/>
                </a:solidFill>
                <a:latin typeface="+mn-ea"/>
                <a:cs typeface="+mn-ea"/>
                <a:sym typeface="+mn-lt"/>
              </a:rPr>
              <a:t>3、禁止把作品纳入商标或服务标记。</a:t>
            </a:r>
          </a:p>
          <a:p>
            <a:pPr algn="l">
              <a:lnSpc>
                <a:spcPct val="200000"/>
              </a:lnSpc>
            </a:pPr>
            <a:r>
              <a:rPr lang="en-US" altLang="zh-CN" sz="1400" dirty="0">
                <a:solidFill>
                  <a:srgbClr val="098092"/>
                </a:solidFill>
                <a:latin typeface="+mn-ea"/>
                <a:cs typeface="+mn-ea"/>
                <a:sym typeface="+mn-lt"/>
              </a:rPr>
              <a:t>4、禁止用户用下载格式在网上传播作品。或者作品可以让第三方单独付费或共享免费下载、或通过转移电话服务系统传播。</a:t>
            </a:r>
          </a:p>
        </p:txBody>
      </p:sp>
    </p:spTree>
    <p:extLst>
      <p:ext uri="{BB962C8B-B14F-4D97-AF65-F5344CB8AC3E}">
        <p14:creationId xmlns:p14="http://schemas.microsoft.com/office/powerpoint/2010/main" val="356005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5FE2B5B3-CF00-4ADD-81C7-EEDAE30D6674}"/>
              </a:ext>
            </a:extLst>
          </p:cNvPr>
          <p:cNvSpPr/>
          <p:nvPr/>
        </p:nvSpPr>
        <p:spPr>
          <a:xfrm>
            <a:off x="5096114" y="2084373"/>
            <a:ext cx="1732877" cy="1731291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6000" b="1" dirty="0">
                <a:solidFill>
                  <a:srgbClr val="001B4D"/>
                </a:solidFill>
              </a:rPr>
              <a:t>01</a:t>
            </a:r>
          </a:p>
        </p:txBody>
      </p:sp>
      <p:sp>
        <p:nvSpPr>
          <p:cNvPr id="3" name="文本框 13">
            <a:extLst>
              <a:ext uri="{FF2B5EF4-FFF2-40B4-BE49-F238E27FC236}">
                <a16:creationId xmlns:a16="http://schemas.microsoft.com/office/drawing/2014/main" id="{E811A6E5-3075-463A-9F7F-2AA1B3AF09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9210" y="4164994"/>
            <a:ext cx="448306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ABEEFE"/>
                </a:solidFill>
                <a:latin typeface="微软雅黑" pitchFamily="34" charset="-122"/>
                <a:ea typeface="微软雅黑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3979056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>
            <a:extLst>
              <a:ext uri="{FF2B5EF4-FFF2-40B4-BE49-F238E27FC236}">
                <a16:creationId xmlns:a16="http://schemas.microsoft.com/office/drawing/2014/main" id="{F7A00465-075B-4FB0-A74A-A3B2E6AAA90E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414095" y="1802000"/>
            <a:ext cx="7062543" cy="4254061"/>
            <a:chOff x="918385" y="1689046"/>
            <a:chExt cx="7062543" cy="4254061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EF95C5F-2C7D-4CAF-95C7-19C59A0839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3275" y="3174158"/>
              <a:ext cx="1217697" cy="1696134"/>
            </a:xfrm>
            <a:custGeom>
              <a:avLst/>
              <a:gdLst/>
              <a:ahLst/>
              <a:cxnLst>
                <a:cxn ang="0">
                  <a:pos x="73" y="0"/>
                </a:cxn>
                <a:cxn ang="0">
                  <a:pos x="4" y="266"/>
                </a:cxn>
                <a:cxn ang="0">
                  <a:pos x="19" y="301"/>
                </a:cxn>
                <a:cxn ang="0">
                  <a:pos x="106" y="301"/>
                </a:cxn>
                <a:cxn ang="0">
                  <a:pos x="168" y="62"/>
                </a:cxn>
                <a:cxn ang="0">
                  <a:pos x="142" y="0"/>
                </a:cxn>
                <a:cxn ang="0">
                  <a:pos x="73" y="0"/>
                </a:cxn>
              </a:cxnLst>
              <a:rect l="0" t="0" r="r" b="b"/>
              <a:pathLst>
                <a:path w="175" h="301">
                  <a:moveTo>
                    <a:pt x="73" y="0"/>
                  </a:moveTo>
                  <a:cubicBezTo>
                    <a:pt x="4" y="266"/>
                    <a:pt x="4" y="266"/>
                    <a:pt x="4" y="266"/>
                  </a:cubicBezTo>
                  <a:cubicBezTo>
                    <a:pt x="0" y="283"/>
                    <a:pt x="8" y="301"/>
                    <a:pt x="19" y="301"/>
                  </a:cubicBezTo>
                  <a:cubicBezTo>
                    <a:pt x="106" y="301"/>
                    <a:pt x="106" y="301"/>
                    <a:pt x="106" y="301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75" y="33"/>
                    <a:pt x="162" y="0"/>
                    <a:pt x="142" y="0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619C4DDA-CA5E-4B7A-833D-3E463CEF2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8103" y="2793220"/>
              <a:ext cx="1121055" cy="1641418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5" y="244"/>
                </a:cxn>
                <a:cxn ang="0">
                  <a:pos x="26" y="291"/>
                </a:cxn>
                <a:cxn ang="0">
                  <a:pos x="105" y="291"/>
                </a:cxn>
                <a:cxn ang="0">
                  <a:pos x="155" y="54"/>
                </a:cxn>
                <a:cxn ang="0">
                  <a:pos x="130" y="0"/>
                </a:cxn>
                <a:cxn ang="0">
                  <a:pos x="56" y="0"/>
                </a:cxn>
              </a:cxnLst>
              <a:rect l="0" t="0" r="r" b="b"/>
              <a:pathLst>
                <a:path w="161" h="291">
                  <a:moveTo>
                    <a:pt x="56" y="0"/>
                  </a:moveTo>
                  <a:cubicBezTo>
                    <a:pt x="5" y="244"/>
                    <a:pt x="5" y="244"/>
                    <a:pt x="5" y="244"/>
                  </a:cubicBezTo>
                  <a:cubicBezTo>
                    <a:pt x="0" y="267"/>
                    <a:pt x="11" y="291"/>
                    <a:pt x="26" y="291"/>
                  </a:cubicBezTo>
                  <a:cubicBezTo>
                    <a:pt x="105" y="291"/>
                    <a:pt x="105" y="291"/>
                    <a:pt x="105" y="291"/>
                  </a:cubicBezTo>
                  <a:cubicBezTo>
                    <a:pt x="155" y="54"/>
                    <a:pt x="155" y="54"/>
                    <a:pt x="155" y="54"/>
                  </a:cubicBezTo>
                  <a:cubicBezTo>
                    <a:pt x="161" y="28"/>
                    <a:pt x="148" y="0"/>
                    <a:pt x="130" y="0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498073A8-37D4-4FED-BB11-AA1B87BE1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0876" y="4406877"/>
              <a:ext cx="1150052" cy="1281869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4" y="193"/>
                </a:cxn>
                <a:cxn ang="0">
                  <a:pos x="19" y="227"/>
                </a:cxn>
                <a:cxn ang="0">
                  <a:pos x="106" y="227"/>
                </a:cxn>
                <a:cxn ang="0">
                  <a:pos x="165" y="0"/>
                </a:cxn>
                <a:cxn ang="0">
                  <a:pos x="54" y="0"/>
                </a:cxn>
              </a:cxnLst>
              <a:rect l="0" t="0" r="r" b="b"/>
              <a:pathLst>
                <a:path w="165" h="227">
                  <a:moveTo>
                    <a:pt x="54" y="0"/>
                  </a:moveTo>
                  <a:cubicBezTo>
                    <a:pt x="4" y="193"/>
                    <a:pt x="4" y="193"/>
                    <a:pt x="4" y="193"/>
                  </a:cubicBezTo>
                  <a:cubicBezTo>
                    <a:pt x="0" y="209"/>
                    <a:pt x="8" y="227"/>
                    <a:pt x="19" y="227"/>
                  </a:cubicBezTo>
                  <a:cubicBezTo>
                    <a:pt x="106" y="227"/>
                    <a:pt x="106" y="227"/>
                    <a:pt x="106" y="227"/>
                  </a:cubicBezTo>
                  <a:cubicBezTo>
                    <a:pt x="165" y="0"/>
                    <a:pt x="165" y="0"/>
                    <a:pt x="165" y="0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D941C620-4991-4876-9158-A70B8B5CA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5936" y="3554906"/>
              <a:ext cx="1217697" cy="1696134"/>
            </a:xfrm>
            <a:custGeom>
              <a:avLst/>
              <a:gdLst/>
              <a:ahLst/>
              <a:cxnLst>
                <a:cxn ang="0">
                  <a:pos x="73" y="0"/>
                </a:cxn>
                <a:cxn ang="0">
                  <a:pos x="4" y="266"/>
                </a:cxn>
                <a:cxn ang="0">
                  <a:pos x="19" y="301"/>
                </a:cxn>
                <a:cxn ang="0">
                  <a:pos x="106" y="301"/>
                </a:cxn>
                <a:cxn ang="0">
                  <a:pos x="168" y="62"/>
                </a:cxn>
                <a:cxn ang="0">
                  <a:pos x="142" y="0"/>
                </a:cxn>
                <a:cxn ang="0">
                  <a:pos x="73" y="0"/>
                </a:cxn>
              </a:cxnLst>
              <a:rect l="0" t="0" r="r" b="b"/>
              <a:pathLst>
                <a:path w="175" h="301">
                  <a:moveTo>
                    <a:pt x="73" y="0"/>
                  </a:moveTo>
                  <a:cubicBezTo>
                    <a:pt x="4" y="266"/>
                    <a:pt x="4" y="266"/>
                    <a:pt x="4" y="266"/>
                  </a:cubicBezTo>
                  <a:cubicBezTo>
                    <a:pt x="0" y="283"/>
                    <a:pt x="8" y="301"/>
                    <a:pt x="19" y="301"/>
                  </a:cubicBezTo>
                  <a:cubicBezTo>
                    <a:pt x="106" y="301"/>
                    <a:pt x="106" y="301"/>
                    <a:pt x="106" y="301"/>
                  </a:cubicBezTo>
                  <a:cubicBezTo>
                    <a:pt x="168" y="62"/>
                    <a:pt x="168" y="62"/>
                    <a:pt x="168" y="62"/>
                  </a:cubicBezTo>
                  <a:cubicBezTo>
                    <a:pt x="175" y="33"/>
                    <a:pt x="162" y="0"/>
                    <a:pt x="142" y="0"/>
                  </a:cubicBezTo>
                  <a:lnTo>
                    <a:pt x="73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47EE18D1-1387-4840-AED7-557714380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533" y="3171906"/>
              <a:ext cx="1797554" cy="2079129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0"/>
                </a:cxn>
                <a:cxn ang="0">
                  <a:pos x="142" y="357"/>
                </a:cxn>
                <a:cxn ang="0">
                  <a:pos x="155" y="369"/>
                </a:cxn>
                <a:cxn ang="0">
                  <a:pos x="258" y="369"/>
                </a:cxn>
                <a:cxn ang="0">
                  <a:pos x="119" y="19"/>
                </a:cxn>
                <a:cxn ang="0">
                  <a:pos x="98" y="0"/>
                </a:cxn>
              </a:cxnLst>
              <a:rect l="0" t="0" r="r" b="b"/>
              <a:pathLst>
                <a:path w="258" h="369">
                  <a:moveTo>
                    <a:pt x="9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42" y="357"/>
                    <a:pt x="142" y="357"/>
                    <a:pt x="142" y="357"/>
                  </a:cubicBezTo>
                  <a:cubicBezTo>
                    <a:pt x="145" y="364"/>
                    <a:pt x="150" y="369"/>
                    <a:pt x="155" y="369"/>
                  </a:cubicBezTo>
                  <a:cubicBezTo>
                    <a:pt x="258" y="369"/>
                    <a:pt x="258" y="369"/>
                    <a:pt x="258" y="369"/>
                  </a:cubicBezTo>
                  <a:cubicBezTo>
                    <a:pt x="119" y="19"/>
                    <a:pt x="119" y="19"/>
                    <a:pt x="119" y="19"/>
                  </a:cubicBezTo>
                  <a:cubicBezTo>
                    <a:pt x="11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8E6E4D9-FDA3-4E98-97E3-7ADC9EA37D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8146" y="3554906"/>
              <a:ext cx="1807221" cy="2133845"/>
            </a:xfrm>
            <a:custGeom>
              <a:avLst/>
              <a:gdLst/>
              <a:ahLst/>
              <a:cxnLst>
                <a:cxn ang="0">
                  <a:pos x="96" y="0"/>
                </a:cxn>
                <a:cxn ang="0">
                  <a:pos x="0" y="0"/>
                </a:cxn>
                <a:cxn ang="0">
                  <a:pos x="142" y="365"/>
                </a:cxn>
                <a:cxn ang="0">
                  <a:pos x="163" y="379"/>
                </a:cxn>
                <a:cxn ang="0">
                  <a:pos x="259" y="379"/>
                </a:cxn>
                <a:cxn ang="0">
                  <a:pos x="120" y="21"/>
                </a:cxn>
                <a:cxn ang="0">
                  <a:pos x="96" y="0"/>
                </a:cxn>
              </a:cxnLst>
              <a:rect l="0" t="0" r="r" b="b"/>
              <a:pathLst>
                <a:path w="259" h="379">
                  <a:moveTo>
                    <a:pt x="9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42" y="365"/>
                    <a:pt x="142" y="365"/>
                    <a:pt x="142" y="365"/>
                  </a:cubicBezTo>
                  <a:cubicBezTo>
                    <a:pt x="145" y="374"/>
                    <a:pt x="154" y="379"/>
                    <a:pt x="163" y="379"/>
                  </a:cubicBezTo>
                  <a:cubicBezTo>
                    <a:pt x="259" y="379"/>
                    <a:pt x="259" y="379"/>
                    <a:pt x="259" y="379"/>
                  </a:cubicBezTo>
                  <a:cubicBezTo>
                    <a:pt x="120" y="21"/>
                    <a:pt x="120" y="21"/>
                    <a:pt x="120" y="21"/>
                  </a:cubicBezTo>
                  <a:cubicBezTo>
                    <a:pt x="114" y="8"/>
                    <a:pt x="105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0EA0279-DE69-4CFB-AB3B-4A25C7A00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9872" y="2791158"/>
              <a:ext cx="1797554" cy="2079129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0"/>
                </a:cxn>
                <a:cxn ang="0">
                  <a:pos x="142" y="357"/>
                </a:cxn>
                <a:cxn ang="0">
                  <a:pos x="155" y="369"/>
                </a:cxn>
                <a:cxn ang="0">
                  <a:pos x="258" y="369"/>
                </a:cxn>
                <a:cxn ang="0">
                  <a:pos x="119" y="19"/>
                </a:cxn>
                <a:cxn ang="0">
                  <a:pos x="98" y="0"/>
                </a:cxn>
              </a:cxnLst>
              <a:rect l="0" t="0" r="r" b="b"/>
              <a:pathLst>
                <a:path w="258" h="369">
                  <a:moveTo>
                    <a:pt x="9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42" y="357"/>
                    <a:pt x="142" y="357"/>
                    <a:pt x="142" y="357"/>
                  </a:cubicBezTo>
                  <a:cubicBezTo>
                    <a:pt x="145" y="364"/>
                    <a:pt x="150" y="369"/>
                    <a:pt x="155" y="369"/>
                  </a:cubicBezTo>
                  <a:cubicBezTo>
                    <a:pt x="258" y="369"/>
                    <a:pt x="258" y="369"/>
                    <a:pt x="258" y="369"/>
                  </a:cubicBezTo>
                  <a:cubicBezTo>
                    <a:pt x="119" y="19"/>
                    <a:pt x="119" y="19"/>
                    <a:pt x="119" y="19"/>
                  </a:cubicBezTo>
                  <a:cubicBezTo>
                    <a:pt x="115" y="7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3E0BB07-8B4A-4727-9323-F826219EC25D}"/>
                </a:ext>
              </a:extLst>
            </p:cNvPr>
            <p:cNvGrpSpPr/>
            <p:nvPr/>
          </p:nvGrpSpPr>
          <p:grpSpPr>
            <a:xfrm>
              <a:off x="1029551" y="1689046"/>
              <a:ext cx="1933376" cy="2745596"/>
              <a:chOff x="2022154" y="1461590"/>
              <a:chExt cx="1418370" cy="2014234"/>
            </a:xfrm>
          </p:grpSpPr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31D6E01E-B6F4-43F8-87D2-338203CCAF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7243" y="1749827"/>
                <a:ext cx="1283281" cy="1725997"/>
              </a:xfrm>
              <a:custGeom>
                <a:avLst/>
                <a:gdLst/>
                <a:ahLst/>
                <a:cxnLst>
                  <a:cxn ang="0">
                    <a:pos x="252" y="417"/>
                  </a:cxn>
                  <a:cxn ang="0">
                    <a:pos x="87" y="0"/>
                  </a:cxn>
                  <a:cxn ang="0">
                    <a:pos x="0" y="63"/>
                  </a:cxn>
                  <a:cxn ang="0">
                    <a:pos x="134" y="400"/>
                  </a:cxn>
                  <a:cxn ang="0">
                    <a:pos x="152" y="417"/>
                  </a:cxn>
                  <a:cxn ang="0">
                    <a:pos x="252" y="417"/>
                  </a:cxn>
                </a:cxnLst>
                <a:rect l="0" t="0" r="r" b="b"/>
                <a:pathLst>
                  <a:path w="252" h="417">
                    <a:moveTo>
                      <a:pt x="252" y="417"/>
                    </a:moveTo>
                    <a:cubicBezTo>
                      <a:pt x="87" y="0"/>
                      <a:pt x="87" y="0"/>
                      <a:pt x="87" y="0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134" y="400"/>
                      <a:pt x="134" y="400"/>
                      <a:pt x="134" y="400"/>
                    </a:cubicBezTo>
                    <a:cubicBezTo>
                      <a:pt x="138" y="411"/>
                      <a:pt x="145" y="417"/>
                      <a:pt x="152" y="417"/>
                    </a:cubicBezTo>
                    <a:lnTo>
                      <a:pt x="252" y="417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任意多边形: 形状 29">
                <a:extLst>
                  <a:ext uri="{FF2B5EF4-FFF2-40B4-BE49-F238E27FC236}">
                    <a16:creationId xmlns:a16="http://schemas.microsoft.com/office/drawing/2014/main" id="{EFFC4947-4082-4DE6-BA81-E3CFFBDA2F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154" y="1461590"/>
                <a:ext cx="737238" cy="625532"/>
              </a:xfrm>
              <a:custGeom>
                <a:avLst/>
                <a:gdLst/>
                <a:ahLst/>
                <a:cxnLst>
                  <a:cxn ang="0">
                    <a:pos x="46" y="3"/>
                  </a:cxn>
                  <a:cxn ang="0">
                    <a:pos x="130" y="54"/>
                  </a:cxn>
                  <a:cxn ang="0">
                    <a:pos x="128" y="70"/>
                  </a:cxn>
                  <a:cxn ang="0">
                    <a:pos x="14" y="113"/>
                  </a:cxn>
                  <a:cxn ang="0">
                    <a:pos x="2" y="103"/>
                  </a:cxn>
                  <a:cxn ang="0">
                    <a:pos x="32" y="9"/>
                  </a:cxn>
                  <a:cxn ang="0">
                    <a:pos x="46" y="3"/>
                  </a:cxn>
                </a:cxnLst>
                <a:rect l="0" t="0" r="r" b="b"/>
                <a:pathLst>
                  <a:path w="137" h="116">
                    <a:moveTo>
                      <a:pt x="46" y="3"/>
                    </a:moveTo>
                    <a:cubicBezTo>
                      <a:pt x="130" y="54"/>
                      <a:pt x="130" y="54"/>
                      <a:pt x="130" y="54"/>
                    </a:cubicBezTo>
                    <a:cubicBezTo>
                      <a:pt x="137" y="58"/>
                      <a:pt x="135" y="68"/>
                      <a:pt x="128" y="70"/>
                    </a:cubicBezTo>
                    <a:cubicBezTo>
                      <a:pt x="14" y="113"/>
                      <a:pt x="14" y="113"/>
                      <a:pt x="14" y="113"/>
                    </a:cubicBezTo>
                    <a:cubicBezTo>
                      <a:pt x="7" y="116"/>
                      <a:pt x="0" y="110"/>
                      <a:pt x="2" y="103"/>
                    </a:cubicBezTo>
                    <a:cubicBezTo>
                      <a:pt x="32" y="9"/>
                      <a:pt x="32" y="9"/>
                      <a:pt x="32" y="9"/>
                    </a:cubicBezTo>
                    <a:cubicBezTo>
                      <a:pt x="33" y="3"/>
                      <a:pt x="41" y="0"/>
                      <a:pt x="46" y="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313BFBD5-47A4-4962-B997-81B319BEC021}"/>
                </a:ext>
              </a:extLst>
            </p:cNvPr>
            <p:cNvSpPr/>
            <p:nvPr/>
          </p:nvSpPr>
          <p:spPr bwMode="auto">
            <a:xfrm>
              <a:off x="6156740" y="3803870"/>
              <a:ext cx="389505" cy="389505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01</a:t>
              </a:r>
            </a:p>
          </p:txBody>
        </p:sp>
        <p:sp>
          <p:nvSpPr>
            <p:cNvPr id="18" name="文本框 12">
              <a:extLst>
                <a:ext uri="{FF2B5EF4-FFF2-40B4-BE49-F238E27FC236}">
                  <a16:creationId xmlns:a16="http://schemas.microsoft.com/office/drawing/2014/main" id="{9E480481-A610-41C0-999E-A476AD592DC1}"/>
                </a:ext>
              </a:extLst>
            </p:cNvPr>
            <p:cNvSpPr txBox="1"/>
            <p:nvPr/>
          </p:nvSpPr>
          <p:spPr>
            <a:xfrm rot="3809661">
              <a:off x="6345894" y="4609320"/>
              <a:ext cx="800218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38A0C3BD-1B5C-420A-94B8-880B92E9DB73}"/>
                </a:ext>
              </a:extLst>
            </p:cNvPr>
            <p:cNvSpPr/>
            <p:nvPr/>
          </p:nvSpPr>
          <p:spPr bwMode="auto">
            <a:xfrm>
              <a:off x="4588333" y="3414367"/>
              <a:ext cx="389505" cy="389505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20" name="文本框 14">
              <a:extLst>
                <a:ext uri="{FF2B5EF4-FFF2-40B4-BE49-F238E27FC236}">
                  <a16:creationId xmlns:a16="http://schemas.microsoft.com/office/drawing/2014/main" id="{3E8886B9-A747-45C1-A4B7-BEDFC86DBF66}"/>
                </a:ext>
              </a:extLst>
            </p:cNvPr>
            <p:cNvSpPr txBox="1"/>
            <p:nvPr/>
          </p:nvSpPr>
          <p:spPr>
            <a:xfrm rot="3809661">
              <a:off x="4777488" y="4219815"/>
              <a:ext cx="800218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DE10610-2711-43CB-B1A4-67FC0024092B}"/>
                </a:ext>
              </a:extLst>
            </p:cNvPr>
            <p:cNvSpPr/>
            <p:nvPr/>
          </p:nvSpPr>
          <p:spPr bwMode="auto">
            <a:xfrm>
              <a:off x="3040700" y="3030055"/>
              <a:ext cx="389505" cy="389505"/>
            </a:xfrm>
            <a:prstGeom prst="ellipse">
              <a:avLst/>
            </a:prstGeom>
            <a:solidFill>
              <a:schemeClr val="accent3"/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22" name="文本框 16">
              <a:extLst>
                <a:ext uri="{FF2B5EF4-FFF2-40B4-BE49-F238E27FC236}">
                  <a16:creationId xmlns:a16="http://schemas.microsoft.com/office/drawing/2014/main" id="{03D7277B-D9AA-403C-9910-3E0E9E40F1A2}"/>
                </a:ext>
              </a:extLst>
            </p:cNvPr>
            <p:cNvSpPr txBox="1"/>
            <p:nvPr/>
          </p:nvSpPr>
          <p:spPr>
            <a:xfrm rot="3809661">
              <a:off x="3229856" y="3835501"/>
              <a:ext cx="800218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96204BF-25C4-44E6-B2C9-B0202E1CE7E8}"/>
                </a:ext>
              </a:extLst>
            </p:cNvPr>
            <p:cNvSpPr/>
            <p:nvPr/>
          </p:nvSpPr>
          <p:spPr bwMode="auto">
            <a:xfrm>
              <a:off x="1472293" y="2469168"/>
              <a:ext cx="389505" cy="389505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  <p:sp>
          <p:nvSpPr>
            <p:cNvPr id="24" name="文本框 18">
              <a:extLst>
                <a:ext uri="{FF2B5EF4-FFF2-40B4-BE49-F238E27FC236}">
                  <a16:creationId xmlns:a16="http://schemas.microsoft.com/office/drawing/2014/main" id="{E66217E6-C0D4-46E1-88FB-B09C91AC3F38}"/>
                </a:ext>
              </a:extLst>
            </p:cNvPr>
            <p:cNvSpPr txBox="1"/>
            <p:nvPr/>
          </p:nvSpPr>
          <p:spPr>
            <a:xfrm rot="3809661">
              <a:off x="1661449" y="3274614"/>
              <a:ext cx="800218" cy="3385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600" b="1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25" name="文本框 22">
              <a:extLst>
                <a:ext uri="{FF2B5EF4-FFF2-40B4-BE49-F238E27FC236}">
                  <a16:creationId xmlns:a16="http://schemas.microsoft.com/office/drawing/2014/main" id="{D989D977-9D06-4F15-81BB-2E5A2A7D8B6F}"/>
                </a:ext>
              </a:extLst>
            </p:cNvPr>
            <p:cNvSpPr txBox="1"/>
            <p:nvPr/>
          </p:nvSpPr>
          <p:spPr>
            <a:xfrm>
              <a:off x="5609109" y="2723368"/>
              <a:ext cx="2194347" cy="5164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请替换文字内容复制你的内容到此千图网</a:t>
              </a:r>
              <a:r>
                <a:rPr lang="en-US" altLang="zh-CN" sz="1200" dirty="0"/>
                <a:t>58PIC.COM</a:t>
              </a:r>
              <a:endParaRPr lang="zh-CN" altLang="en-US" sz="1200" dirty="0"/>
            </a:p>
          </p:txBody>
        </p:sp>
        <p:sp>
          <p:nvSpPr>
            <p:cNvPr id="26" name="文本框 23">
              <a:extLst>
                <a:ext uri="{FF2B5EF4-FFF2-40B4-BE49-F238E27FC236}">
                  <a16:creationId xmlns:a16="http://schemas.microsoft.com/office/drawing/2014/main" id="{BEA5650B-5944-4E9D-B355-74871F9A5B1F}"/>
                </a:ext>
              </a:extLst>
            </p:cNvPr>
            <p:cNvSpPr txBox="1"/>
            <p:nvPr/>
          </p:nvSpPr>
          <p:spPr>
            <a:xfrm>
              <a:off x="2500055" y="1990382"/>
              <a:ext cx="2194347" cy="5164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请替换文字内容复制你的内容到此千图网</a:t>
              </a:r>
              <a:r>
                <a:rPr lang="en-US" altLang="zh-CN" sz="1200" dirty="0"/>
                <a:t>58PIC.COM</a:t>
              </a:r>
              <a:endParaRPr lang="zh-CN" altLang="en-US" sz="1200" dirty="0"/>
            </a:p>
          </p:txBody>
        </p:sp>
        <p:sp>
          <p:nvSpPr>
            <p:cNvPr id="27" name="文本框 24">
              <a:extLst>
                <a:ext uri="{FF2B5EF4-FFF2-40B4-BE49-F238E27FC236}">
                  <a16:creationId xmlns:a16="http://schemas.microsoft.com/office/drawing/2014/main" id="{6929482C-5FA2-448C-A772-9D3B4C37EDC5}"/>
                </a:ext>
              </a:extLst>
            </p:cNvPr>
            <p:cNvSpPr txBox="1"/>
            <p:nvPr/>
          </p:nvSpPr>
          <p:spPr>
            <a:xfrm>
              <a:off x="3935601" y="5426684"/>
              <a:ext cx="2194347" cy="5164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/>
                <a:t>请替换文字内容复制你的内容到此千图网</a:t>
              </a:r>
              <a:r>
                <a:rPr lang="en-US" altLang="zh-CN" sz="1200" dirty="0"/>
                <a:t>58PIC.COM</a:t>
              </a:r>
              <a:endParaRPr lang="zh-CN" altLang="en-US" sz="1200" dirty="0"/>
            </a:p>
          </p:txBody>
        </p:sp>
        <p:sp>
          <p:nvSpPr>
            <p:cNvPr id="28" name="文本框 25">
              <a:extLst>
                <a:ext uri="{FF2B5EF4-FFF2-40B4-BE49-F238E27FC236}">
                  <a16:creationId xmlns:a16="http://schemas.microsoft.com/office/drawing/2014/main" id="{CDA9A4C8-1861-42AC-8E4B-2512C6012263}"/>
                </a:ext>
              </a:extLst>
            </p:cNvPr>
            <p:cNvSpPr txBox="1"/>
            <p:nvPr/>
          </p:nvSpPr>
          <p:spPr>
            <a:xfrm>
              <a:off x="918385" y="4608723"/>
              <a:ext cx="2194347" cy="51642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/>
                <a:t>请替换文字内容复制你的内容到此千图网</a:t>
              </a:r>
              <a:r>
                <a:rPr lang="en-US" altLang="zh-CN" sz="1200" dirty="0"/>
                <a:t>58PIC.COM</a:t>
              </a:r>
              <a:endParaRPr lang="zh-CN" altLang="en-US" sz="1200" dirty="0"/>
            </a:p>
          </p:txBody>
        </p: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3E4A8CB9-72D9-400D-ACC1-D5C51FCA8C35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25222" y="2797271"/>
            <a:ext cx="4679154" cy="1351809"/>
            <a:chOff x="725222" y="2797271"/>
            <a:chExt cx="4679154" cy="1351809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FE4F42C2-0D11-469C-8350-D8B7056AE4B7}"/>
                </a:ext>
              </a:extLst>
            </p:cNvPr>
            <p:cNvGrpSpPr/>
            <p:nvPr/>
          </p:nvGrpSpPr>
          <p:grpSpPr>
            <a:xfrm>
              <a:off x="725222" y="2797271"/>
              <a:ext cx="4679154" cy="1351809"/>
              <a:chOff x="4259796" y="3903795"/>
              <a:chExt cx="4679154" cy="1351809"/>
            </a:xfrm>
          </p:grpSpPr>
          <p:sp>
            <p:nvSpPr>
              <p:cNvPr id="7" name="文本框 60">
                <a:extLst>
                  <a:ext uri="{FF2B5EF4-FFF2-40B4-BE49-F238E27FC236}">
                    <a16:creationId xmlns:a16="http://schemas.microsoft.com/office/drawing/2014/main" id="{61CAD055-7C3F-4545-BA74-F46362D33EE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59796" y="3903795"/>
                <a:ext cx="4679154" cy="458793"/>
              </a:xfrm>
              <a:prstGeom prst="rect">
                <a:avLst/>
              </a:prstGeom>
            </p:spPr>
            <p:txBody>
              <a:bodyPr lIns="72000" tIns="72000" rIns="72000" bIns="72000" anchor="ctr" anchorCtr="0"/>
              <a:lstStyle/>
              <a:p>
                <a:pPr marL="0" indent="0">
                  <a:buNone/>
                </a:pPr>
                <a:r>
                  <a:rPr lang="zh-CN" altLang="en-US" b="1" dirty="0"/>
                  <a:t>输入标题文本</a:t>
                </a:r>
              </a:p>
            </p:txBody>
          </p:sp>
          <p:sp>
            <p:nvSpPr>
              <p:cNvPr id="8" name="文本框 61">
                <a:extLst>
                  <a:ext uri="{FF2B5EF4-FFF2-40B4-BE49-F238E27FC236}">
                    <a16:creationId xmlns:a16="http://schemas.microsoft.com/office/drawing/2014/main" id="{001CADD3-15C2-4D1E-8F60-6129009BA29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277991" y="4450695"/>
                <a:ext cx="3583423" cy="804909"/>
              </a:xfrm>
              <a:prstGeom prst="rect">
                <a:avLst/>
              </a:prstGeom>
              <a:noFill/>
            </p:spPr>
            <p:txBody>
              <a:bodyPr wrap="square" lIns="72000" tIns="72000" rIns="72000" bIns="72000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/>
                  <a:t>请替换文字内容复制你的内容到此，</a:t>
                </a:r>
              </a:p>
              <a:p>
                <a:r>
                  <a:rPr lang="zh-CN" altLang="en-US" sz="1100" dirty="0"/>
                  <a:t>请选择只保留文本，已保持全文档文本格式的统一</a:t>
                </a:r>
              </a:p>
            </p:txBody>
          </p:sp>
        </p:grp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1CDD8498-BAB9-4390-BD47-956B7DE77EA3}"/>
                </a:ext>
              </a:extLst>
            </p:cNvPr>
            <p:cNvCxnSpPr/>
            <p:nvPr/>
          </p:nvCxnSpPr>
          <p:spPr>
            <a:xfrm>
              <a:off x="751427" y="3346323"/>
              <a:ext cx="3575414" cy="0"/>
            </a:xfrm>
            <a:prstGeom prst="line">
              <a:avLst/>
            </a:prstGeom>
            <a:ln>
              <a:solidFill>
                <a:schemeClr val="tx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36890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千图PPT彼岸天：ID 8661124库_组合 23">
            <a:extLst>
              <a:ext uri="{FF2B5EF4-FFF2-40B4-BE49-F238E27FC236}">
                <a16:creationId xmlns:a16="http://schemas.microsoft.com/office/drawing/2014/main" id="{AF8DED54-A536-4655-BAE6-F49031A5BDFC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153825" y="2042862"/>
            <a:ext cx="6038175" cy="4246378"/>
            <a:chOff x="6153826" y="1445453"/>
            <a:chExt cx="6038177" cy="4246379"/>
          </a:xfrm>
        </p:grpSpPr>
        <p:grpSp>
          <p:nvGrpSpPr>
            <p:cNvPr id="39" name="Group 21">
              <a:extLst>
                <a:ext uri="{FF2B5EF4-FFF2-40B4-BE49-F238E27FC236}">
                  <a16:creationId xmlns:a16="http://schemas.microsoft.com/office/drawing/2014/main" id="{C21262C1-9C99-44DE-B7E5-0229018D7CC7}"/>
                </a:ext>
              </a:extLst>
            </p:cNvPr>
            <p:cNvGrpSpPr/>
            <p:nvPr/>
          </p:nvGrpSpPr>
          <p:grpSpPr>
            <a:xfrm>
              <a:off x="6153826" y="1445453"/>
              <a:ext cx="6038177" cy="4246379"/>
              <a:chOff x="6153826" y="1445453"/>
              <a:chExt cx="6038177" cy="4246379"/>
            </a:xfrm>
          </p:grpSpPr>
          <p:grpSp>
            <p:nvGrpSpPr>
              <p:cNvPr id="45" name="Group 19">
                <a:extLst>
                  <a:ext uri="{FF2B5EF4-FFF2-40B4-BE49-F238E27FC236}">
                    <a16:creationId xmlns:a16="http://schemas.microsoft.com/office/drawing/2014/main" id="{0802F402-34F9-4959-992F-6B6DB8ABBDA3}"/>
                  </a:ext>
                </a:extLst>
              </p:cNvPr>
              <p:cNvGrpSpPr/>
              <p:nvPr/>
            </p:nvGrpSpPr>
            <p:grpSpPr>
              <a:xfrm>
                <a:off x="7169433" y="1445453"/>
                <a:ext cx="5022570" cy="4246379"/>
                <a:chOff x="7961312" y="2114957"/>
                <a:chExt cx="4230688" cy="3576876"/>
              </a:xfrm>
            </p:grpSpPr>
            <p:sp>
              <p:nvSpPr>
                <p:cNvPr id="54" name="Freeform 88">
                  <a:extLst>
                    <a:ext uri="{FF2B5EF4-FFF2-40B4-BE49-F238E27FC236}">
                      <a16:creationId xmlns:a16="http://schemas.microsoft.com/office/drawing/2014/main" id="{11041A2C-4636-4210-B4B0-863A19F2D2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103279" y="2114957"/>
                  <a:ext cx="1891891" cy="1891188"/>
                </a:xfrm>
                <a:custGeom>
                  <a:avLst/>
                  <a:gdLst>
                    <a:gd name="connsiteX0" fmla="*/ 783705 w 1719901"/>
                    <a:gd name="connsiteY0" fmla="*/ 0 h 1719262"/>
                    <a:gd name="connsiteX1" fmla="*/ 787481 w 1719901"/>
                    <a:gd name="connsiteY1" fmla="*/ 0 h 1719262"/>
                    <a:gd name="connsiteX2" fmla="*/ 900751 w 1719901"/>
                    <a:gd name="connsiteY2" fmla="*/ 293316 h 1719262"/>
                    <a:gd name="connsiteX3" fmla="*/ 898916 w 1719901"/>
                    <a:gd name="connsiteY3" fmla="*/ 296605 h 1719262"/>
                    <a:gd name="connsiteX4" fmla="*/ 955479 w 1719901"/>
                    <a:gd name="connsiteY4" fmla="*/ 454670 h 1719262"/>
                    <a:gd name="connsiteX5" fmla="*/ 961355 w 1719901"/>
                    <a:gd name="connsiteY5" fmla="*/ 462794 h 1719262"/>
                    <a:gd name="connsiteX6" fmla="*/ 1249264 w 1719901"/>
                    <a:gd name="connsiteY6" fmla="*/ 860876 h 1719262"/>
                    <a:gd name="connsiteX7" fmla="*/ 1256792 w 1719901"/>
                    <a:gd name="connsiteY7" fmla="*/ 871284 h 1719262"/>
                    <a:gd name="connsiteX8" fmla="*/ 1301634 w 1719901"/>
                    <a:gd name="connsiteY8" fmla="*/ 927149 h 1719262"/>
                    <a:gd name="connsiteX9" fmla="*/ 1719901 w 1719901"/>
                    <a:gd name="connsiteY9" fmla="*/ 1448233 h 1719262"/>
                    <a:gd name="connsiteX10" fmla="*/ 1001712 w 1719901"/>
                    <a:gd name="connsiteY10" fmla="*/ 1719262 h 1719262"/>
                    <a:gd name="connsiteX11" fmla="*/ 945452 w 1719901"/>
                    <a:gd name="connsiteY11" fmla="*/ 1636436 h 1719262"/>
                    <a:gd name="connsiteX12" fmla="*/ 905399 w 1719901"/>
                    <a:gd name="connsiteY12" fmla="*/ 1577469 h 1719262"/>
                    <a:gd name="connsiteX13" fmla="*/ 884316 w 1719901"/>
                    <a:gd name="connsiteY13" fmla="*/ 1580958 h 1719262"/>
                    <a:gd name="connsiteX14" fmla="*/ 835787 w 1719901"/>
                    <a:gd name="connsiteY14" fmla="*/ 1580367 h 1719262"/>
                    <a:gd name="connsiteX15" fmla="*/ 245692 w 1719901"/>
                    <a:gd name="connsiteY15" fmla="*/ 1523854 h 1719262"/>
                    <a:gd name="connsiteX16" fmla="*/ 1385 w 1719901"/>
                    <a:gd name="connsiteY16" fmla="*/ 1222453 h 1719262"/>
                    <a:gd name="connsiteX17" fmla="*/ 46488 w 1719901"/>
                    <a:gd name="connsiteY17" fmla="*/ 781653 h 1719262"/>
                    <a:gd name="connsiteX18" fmla="*/ 347173 w 1719901"/>
                    <a:gd name="connsiteY18" fmla="*/ 540532 h 1719262"/>
                    <a:gd name="connsiteX19" fmla="*/ 785852 w 1719901"/>
                    <a:gd name="connsiteY19" fmla="*/ 582544 h 1719262"/>
                    <a:gd name="connsiteX20" fmla="*/ 770477 w 1719901"/>
                    <a:gd name="connsiteY20" fmla="*/ 526863 h 1719262"/>
                    <a:gd name="connsiteX21" fmla="*/ 768602 w 1719901"/>
                    <a:gd name="connsiteY21" fmla="*/ 530225 h 1719262"/>
                    <a:gd name="connsiteX22" fmla="*/ 651556 w 1719901"/>
                    <a:gd name="connsiteY22" fmla="*/ 225628 h 1719262"/>
                    <a:gd name="connsiteX23" fmla="*/ 734621 w 1719901"/>
                    <a:gd name="connsiteY23" fmla="*/ 18802 h 1719262"/>
                    <a:gd name="connsiteX24" fmla="*/ 783705 w 1719901"/>
                    <a:gd name="connsiteY24" fmla="*/ 0 h 1719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719901" h="1719262">
                      <a:moveTo>
                        <a:pt x="783705" y="0"/>
                      </a:moveTo>
                      <a:cubicBezTo>
                        <a:pt x="783705" y="0"/>
                        <a:pt x="787481" y="0"/>
                        <a:pt x="787481" y="0"/>
                      </a:cubicBezTo>
                      <a:cubicBezTo>
                        <a:pt x="900751" y="293316"/>
                        <a:pt x="900751" y="293316"/>
                        <a:pt x="900751" y="293316"/>
                      </a:cubicBezTo>
                      <a:lnTo>
                        <a:pt x="898916" y="296605"/>
                      </a:lnTo>
                      <a:lnTo>
                        <a:pt x="955479" y="454670"/>
                      </a:lnTo>
                      <a:lnTo>
                        <a:pt x="961355" y="462794"/>
                      </a:lnTo>
                      <a:cubicBezTo>
                        <a:pt x="980792" y="489669"/>
                        <a:pt x="1043962" y="577012"/>
                        <a:pt x="1249264" y="860876"/>
                      </a:cubicBezTo>
                      <a:lnTo>
                        <a:pt x="1256792" y="871284"/>
                      </a:lnTo>
                      <a:lnTo>
                        <a:pt x="1301634" y="927149"/>
                      </a:lnTo>
                      <a:cubicBezTo>
                        <a:pt x="1719901" y="1448233"/>
                        <a:pt x="1719901" y="1448233"/>
                        <a:pt x="1719901" y="1448233"/>
                      </a:cubicBezTo>
                      <a:lnTo>
                        <a:pt x="1001712" y="1719262"/>
                      </a:lnTo>
                      <a:cubicBezTo>
                        <a:pt x="981736" y="1689854"/>
                        <a:pt x="963009" y="1662283"/>
                        <a:pt x="945452" y="1636436"/>
                      </a:cubicBezTo>
                      <a:lnTo>
                        <a:pt x="905399" y="1577469"/>
                      </a:lnTo>
                      <a:lnTo>
                        <a:pt x="884316" y="1580958"/>
                      </a:lnTo>
                      <a:cubicBezTo>
                        <a:pt x="868450" y="1582176"/>
                        <a:pt x="852231" y="1582015"/>
                        <a:pt x="835787" y="1580367"/>
                      </a:cubicBezTo>
                      <a:cubicBezTo>
                        <a:pt x="245692" y="1523854"/>
                        <a:pt x="245692" y="1523854"/>
                        <a:pt x="245692" y="1523854"/>
                      </a:cubicBezTo>
                      <a:cubicBezTo>
                        <a:pt x="95349" y="1508784"/>
                        <a:pt x="-13649" y="1373153"/>
                        <a:pt x="1385" y="1222453"/>
                      </a:cubicBezTo>
                      <a:cubicBezTo>
                        <a:pt x="46488" y="781653"/>
                        <a:pt x="46488" y="781653"/>
                        <a:pt x="46488" y="781653"/>
                      </a:cubicBezTo>
                      <a:cubicBezTo>
                        <a:pt x="61522" y="634720"/>
                        <a:pt x="196831" y="525462"/>
                        <a:pt x="347173" y="540532"/>
                      </a:cubicBezTo>
                      <a:lnTo>
                        <a:pt x="785852" y="582544"/>
                      </a:lnTo>
                      <a:lnTo>
                        <a:pt x="770477" y="526863"/>
                      </a:lnTo>
                      <a:lnTo>
                        <a:pt x="768602" y="530225"/>
                      </a:lnTo>
                      <a:cubicBezTo>
                        <a:pt x="651556" y="225628"/>
                        <a:pt x="651556" y="225628"/>
                        <a:pt x="651556" y="225628"/>
                      </a:cubicBezTo>
                      <a:cubicBezTo>
                        <a:pt x="621351" y="142897"/>
                        <a:pt x="659108" y="52646"/>
                        <a:pt x="734621" y="18802"/>
                      </a:cubicBezTo>
                      <a:cubicBezTo>
                        <a:pt x="783705" y="0"/>
                        <a:pt x="783705" y="0"/>
                        <a:pt x="783705" y="0"/>
                      </a:cubicBezTo>
                      <a:close/>
                    </a:path>
                  </a:pathLst>
                </a:custGeom>
                <a:solidFill>
                  <a:srgbClr val="FAC98E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55" name="Group 18">
                  <a:extLst>
                    <a:ext uri="{FF2B5EF4-FFF2-40B4-BE49-F238E27FC236}">
                      <a16:creationId xmlns:a16="http://schemas.microsoft.com/office/drawing/2014/main" id="{4AD6BEFD-7DE3-4CD9-9E7D-76113B36CD88}"/>
                    </a:ext>
                  </a:extLst>
                </p:cNvPr>
                <p:cNvGrpSpPr/>
                <p:nvPr/>
              </p:nvGrpSpPr>
              <p:grpSpPr>
                <a:xfrm>
                  <a:off x="7961312" y="2204096"/>
                  <a:ext cx="4230688" cy="3487737"/>
                  <a:chOff x="7961312" y="2204096"/>
                  <a:chExt cx="4230688" cy="3487737"/>
                </a:xfrm>
              </p:grpSpPr>
              <p:sp>
                <p:nvSpPr>
                  <p:cNvPr id="56" name="AutoShape 3">
                    <a:extLst>
                      <a:ext uri="{FF2B5EF4-FFF2-40B4-BE49-F238E27FC236}">
                        <a16:creationId xmlns:a16="http://schemas.microsoft.com/office/drawing/2014/main" id="{467275BF-566D-4C37-A364-EF010421D8BA}"/>
                      </a:ext>
                    </a:extLst>
                  </p:cNvPr>
                  <p:cNvSpPr>
                    <a:spLocks noChangeAspect="1" noChangeArrowheads="1" noTextEdit="1"/>
                  </p:cNvSpPr>
                  <p:nvPr/>
                </p:nvSpPr>
                <p:spPr bwMode="auto">
                  <a:xfrm>
                    <a:off x="7961312" y="2204096"/>
                    <a:ext cx="4230688" cy="348773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12">
                    <a:extLst>
                      <a:ext uri="{FF2B5EF4-FFF2-40B4-BE49-F238E27FC236}">
                        <a16:creationId xmlns:a16="http://schemas.microsoft.com/office/drawing/2014/main" id="{B881B4FD-ACAA-4BD1-9CBE-63F539101A7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199832" y="3144812"/>
                    <a:ext cx="796925" cy="969962"/>
                  </a:xfrm>
                  <a:custGeom>
                    <a:avLst/>
                    <a:gdLst>
                      <a:gd name="T0" fmla="*/ 230 w 502"/>
                      <a:gd name="T1" fmla="*/ 611 h 611"/>
                      <a:gd name="T2" fmla="*/ 502 w 502"/>
                      <a:gd name="T3" fmla="*/ 130 h 611"/>
                      <a:gd name="T4" fmla="*/ 272 w 502"/>
                      <a:gd name="T5" fmla="*/ 0 h 611"/>
                      <a:gd name="T6" fmla="*/ 0 w 502"/>
                      <a:gd name="T7" fmla="*/ 481 h 611"/>
                      <a:gd name="T8" fmla="*/ 230 w 502"/>
                      <a:gd name="T9" fmla="*/ 611 h 6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02" h="611">
                        <a:moveTo>
                          <a:pt x="230" y="611"/>
                        </a:moveTo>
                        <a:lnTo>
                          <a:pt x="502" y="130"/>
                        </a:lnTo>
                        <a:lnTo>
                          <a:pt x="272" y="0"/>
                        </a:lnTo>
                        <a:lnTo>
                          <a:pt x="0" y="481"/>
                        </a:lnTo>
                        <a:lnTo>
                          <a:pt x="230" y="6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8" name="Freeform 13">
                    <a:extLst>
                      <a:ext uri="{FF2B5EF4-FFF2-40B4-BE49-F238E27FC236}">
                        <a16:creationId xmlns:a16="http://schemas.microsoft.com/office/drawing/2014/main" id="{C8D118B3-6316-4A8B-902F-BB3734A9750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266237" y="3181996"/>
                    <a:ext cx="2922588" cy="2506662"/>
                  </a:xfrm>
                  <a:custGeom>
                    <a:avLst/>
                    <a:gdLst>
                      <a:gd name="T0" fmla="*/ 1841 w 1841"/>
                      <a:gd name="T1" fmla="*/ 882 h 1579"/>
                      <a:gd name="T2" fmla="*/ 1841 w 1841"/>
                      <a:gd name="T3" fmla="*/ 1275 h 1579"/>
                      <a:gd name="T4" fmla="*/ 1841 w 1841"/>
                      <a:gd name="T5" fmla="*/ 1579 h 1579"/>
                      <a:gd name="T6" fmla="*/ 0 w 1841"/>
                      <a:gd name="T7" fmla="*/ 517 h 1579"/>
                      <a:gd name="T8" fmla="*/ 294 w 1841"/>
                      <a:gd name="T9" fmla="*/ 0 h 1579"/>
                      <a:gd name="T10" fmla="*/ 1841 w 1841"/>
                      <a:gd name="T11" fmla="*/ 882 h 157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1841" h="1579">
                        <a:moveTo>
                          <a:pt x="1841" y="882"/>
                        </a:moveTo>
                        <a:lnTo>
                          <a:pt x="1841" y="1275"/>
                        </a:lnTo>
                        <a:lnTo>
                          <a:pt x="1841" y="1579"/>
                        </a:lnTo>
                        <a:lnTo>
                          <a:pt x="0" y="517"/>
                        </a:lnTo>
                        <a:lnTo>
                          <a:pt x="294" y="0"/>
                        </a:lnTo>
                        <a:lnTo>
                          <a:pt x="1841" y="882"/>
                        </a:lnTo>
                        <a:close/>
                      </a:path>
                    </a:pathLst>
                  </a:custGeom>
                  <a:solidFill>
                    <a:srgbClr val="34425B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9" name="Freeform 14">
                    <a:extLst>
                      <a:ext uri="{FF2B5EF4-FFF2-40B4-BE49-F238E27FC236}">
                        <a16:creationId xmlns:a16="http://schemas.microsoft.com/office/drawing/2014/main" id="{2F2B85D7-C1CF-431D-B111-4B6047149F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499600" y="3181996"/>
                    <a:ext cx="2689225" cy="1952625"/>
                  </a:xfrm>
                  <a:custGeom>
                    <a:avLst/>
                    <a:gdLst>
                      <a:gd name="T0" fmla="*/ 1694 w 1694"/>
                      <a:gd name="T1" fmla="*/ 882 h 1230"/>
                      <a:gd name="T2" fmla="*/ 1694 w 1694"/>
                      <a:gd name="T3" fmla="*/ 1230 h 1230"/>
                      <a:gd name="T4" fmla="*/ 0 w 1694"/>
                      <a:gd name="T5" fmla="*/ 256 h 1230"/>
                      <a:gd name="T6" fmla="*/ 147 w 1694"/>
                      <a:gd name="T7" fmla="*/ 0 h 1230"/>
                      <a:gd name="T8" fmla="*/ 1694 w 1694"/>
                      <a:gd name="T9" fmla="*/ 882 h 12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94" h="1230">
                        <a:moveTo>
                          <a:pt x="1694" y="882"/>
                        </a:moveTo>
                        <a:lnTo>
                          <a:pt x="1694" y="1230"/>
                        </a:lnTo>
                        <a:lnTo>
                          <a:pt x="0" y="256"/>
                        </a:lnTo>
                        <a:lnTo>
                          <a:pt x="147" y="0"/>
                        </a:lnTo>
                        <a:lnTo>
                          <a:pt x="1694" y="882"/>
                        </a:lnTo>
                        <a:close/>
                      </a:path>
                    </a:pathLst>
                  </a:custGeom>
                  <a:solidFill>
                    <a:srgbClr val="40516D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0" name="Freeform 15">
                    <a:extLst>
                      <a:ext uri="{FF2B5EF4-FFF2-40B4-BE49-F238E27FC236}">
                        <a16:creationId xmlns:a16="http://schemas.microsoft.com/office/drawing/2014/main" id="{086D32C0-D337-4551-9604-FFA4B40BA3A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266237" y="3181996"/>
                    <a:ext cx="544513" cy="869950"/>
                  </a:xfrm>
                  <a:custGeom>
                    <a:avLst/>
                    <a:gdLst>
                      <a:gd name="T0" fmla="*/ 50 w 343"/>
                      <a:gd name="T1" fmla="*/ 548 h 548"/>
                      <a:gd name="T2" fmla="*/ 343 w 343"/>
                      <a:gd name="T3" fmla="*/ 31 h 548"/>
                      <a:gd name="T4" fmla="*/ 294 w 343"/>
                      <a:gd name="T5" fmla="*/ 0 h 548"/>
                      <a:gd name="T6" fmla="*/ 0 w 343"/>
                      <a:gd name="T7" fmla="*/ 517 h 548"/>
                      <a:gd name="T8" fmla="*/ 50 w 343"/>
                      <a:gd name="T9" fmla="*/ 548 h 5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3" h="548">
                        <a:moveTo>
                          <a:pt x="50" y="548"/>
                        </a:moveTo>
                        <a:lnTo>
                          <a:pt x="343" y="31"/>
                        </a:lnTo>
                        <a:lnTo>
                          <a:pt x="294" y="0"/>
                        </a:lnTo>
                        <a:lnTo>
                          <a:pt x="0" y="517"/>
                        </a:lnTo>
                        <a:lnTo>
                          <a:pt x="50" y="548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noFill/>
                  </a:ln>
                  <a:extLst/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46" name="Group 142">
                <a:extLst>
                  <a:ext uri="{FF2B5EF4-FFF2-40B4-BE49-F238E27FC236}">
                    <a16:creationId xmlns:a16="http://schemas.microsoft.com/office/drawing/2014/main" id="{F2CD6A85-9DCC-45CB-95FA-A167C9593FCF}"/>
                  </a:ext>
                </a:extLst>
              </p:cNvPr>
              <p:cNvGrpSpPr/>
              <p:nvPr/>
            </p:nvGrpSpPr>
            <p:grpSpPr>
              <a:xfrm rot="18219647">
                <a:off x="6693899" y="952680"/>
                <a:ext cx="2394780" cy="3474926"/>
                <a:chOff x="1812925" y="752475"/>
                <a:chExt cx="1978025" cy="2870200"/>
              </a:xfrm>
            </p:grpSpPr>
            <p:sp>
              <p:nvSpPr>
                <p:cNvPr id="47" name="Freeform 113">
                  <a:extLst>
                    <a:ext uri="{FF2B5EF4-FFF2-40B4-BE49-F238E27FC236}">
                      <a16:creationId xmlns:a16="http://schemas.microsoft.com/office/drawing/2014/main" id="{385A7760-31D4-4337-97F6-EEEC5716DE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2925" y="752475"/>
                  <a:ext cx="1978025" cy="2870200"/>
                </a:xfrm>
                <a:custGeom>
                  <a:avLst/>
                  <a:gdLst/>
                  <a:ahLst/>
                  <a:cxnLst>
                    <a:cxn ang="0">
                      <a:pos x="155" y="5129"/>
                    </a:cxn>
                    <a:cxn ang="0">
                      <a:pos x="45" y="4931"/>
                    </a:cxn>
                    <a:cxn ang="0">
                      <a:pos x="5" y="4761"/>
                    </a:cxn>
                    <a:cxn ang="0">
                      <a:pos x="11" y="4528"/>
                    </a:cxn>
                    <a:cxn ang="0">
                      <a:pos x="96" y="4280"/>
                    </a:cxn>
                    <a:cxn ang="0">
                      <a:pos x="236" y="4139"/>
                    </a:cxn>
                    <a:cxn ang="0">
                      <a:pos x="493" y="3994"/>
                    </a:cxn>
                    <a:cxn ang="0">
                      <a:pos x="706" y="3907"/>
                    </a:cxn>
                    <a:cxn ang="0">
                      <a:pos x="821" y="3818"/>
                    </a:cxn>
                    <a:cxn ang="0">
                      <a:pos x="943" y="3625"/>
                    </a:cxn>
                    <a:cxn ang="0">
                      <a:pos x="1184" y="3208"/>
                    </a:cxn>
                    <a:cxn ang="0">
                      <a:pos x="1464" y="2719"/>
                    </a:cxn>
                    <a:cxn ang="0">
                      <a:pos x="1925" y="1914"/>
                    </a:cxn>
                    <a:cxn ang="0">
                      <a:pos x="2109" y="1561"/>
                    </a:cxn>
                    <a:cxn ang="0">
                      <a:pos x="2121" y="1328"/>
                    </a:cxn>
                    <a:cxn ang="0">
                      <a:pos x="2076" y="972"/>
                    </a:cxn>
                    <a:cxn ang="0">
                      <a:pos x="2048" y="726"/>
                    </a:cxn>
                    <a:cxn ang="0">
                      <a:pos x="2091" y="478"/>
                    </a:cxn>
                    <a:cxn ang="0">
                      <a:pos x="2171" y="339"/>
                    </a:cxn>
                    <a:cxn ang="0">
                      <a:pos x="2420" y="103"/>
                    </a:cxn>
                    <a:cxn ang="0">
                      <a:pos x="2601" y="10"/>
                    </a:cxn>
                    <a:cxn ang="0">
                      <a:pos x="2719" y="24"/>
                    </a:cxn>
                    <a:cxn ang="0">
                      <a:pos x="2582" y="530"/>
                    </a:cxn>
                    <a:cxn ang="0">
                      <a:pos x="2577" y="650"/>
                    </a:cxn>
                    <a:cxn ang="0">
                      <a:pos x="2647" y="749"/>
                    </a:cxn>
                    <a:cxn ang="0">
                      <a:pos x="2858" y="872"/>
                    </a:cxn>
                    <a:cxn ang="0">
                      <a:pos x="3116" y="924"/>
                    </a:cxn>
                    <a:cxn ang="0">
                      <a:pos x="3224" y="906"/>
                    </a:cxn>
                    <a:cxn ang="0">
                      <a:pos x="3279" y="852"/>
                    </a:cxn>
                    <a:cxn ang="0">
                      <a:pos x="3391" y="402"/>
                    </a:cxn>
                    <a:cxn ang="0">
                      <a:pos x="3531" y="300"/>
                    </a:cxn>
                    <a:cxn ang="0">
                      <a:pos x="3640" y="411"/>
                    </a:cxn>
                    <a:cxn ang="0">
                      <a:pos x="3704" y="567"/>
                    </a:cxn>
                    <a:cxn ang="0">
                      <a:pos x="3736" y="906"/>
                    </a:cxn>
                    <a:cxn ang="0">
                      <a:pos x="3695" y="1159"/>
                    </a:cxn>
                    <a:cxn ang="0">
                      <a:pos x="3533" y="1392"/>
                    </a:cxn>
                    <a:cxn ang="0">
                      <a:pos x="3106" y="1607"/>
                    </a:cxn>
                    <a:cxn ang="0">
                      <a:pos x="2839" y="1714"/>
                    </a:cxn>
                    <a:cxn ang="0">
                      <a:pos x="2709" y="1822"/>
                    </a:cxn>
                    <a:cxn ang="0">
                      <a:pos x="2543" y="2082"/>
                    </a:cxn>
                    <a:cxn ang="0">
                      <a:pos x="1903" y="3202"/>
                    </a:cxn>
                    <a:cxn ang="0">
                      <a:pos x="1511" y="3932"/>
                    </a:cxn>
                    <a:cxn ang="0">
                      <a:pos x="1454" y="4156"/>
                    </a:cxn>
                    <a:cxn ang="0">
                      <a:pos x="1466" y="4373"/>
                    </a:cxn>
                    <a:cxn ang="0">
                      <a:pos x="1531" y="4648"/>
                    </a:cxn>
                    <a:cxn ang="0">
                      <a:pos x="1537" y="4831"/>
                    </a:cxn>
                    <a:cxn ang="0">
                      <a:pos x="1463" y="5034"/>
                    </a:cxn>
                    <a:cxn ang="0">
                      <a:pos x="1293" y="5234"/>
                    </a:cxn>
                    <a:cxn ang="0">
                      <a:pos x="1135" y="5361"/>
                    </a:cxn>
                    <a:cxn ang="0">
                      <a:pos x="1013" y="5417"/>
                    </a:cxn>
                    <a:cxn ang="0">
                      <a:pos x="944" y="5415"/>
                    </a:cxn>
                    <a:cxn ang="0">
                      <a:pos x="941" y="5332"/>
                    </a:cxn>
                    <a:cxn ang="0">
                      <a:pos x="1066" y="4835"/>
                    </a:cxn>
                    <a:cxn ang="0">
                      <a:pos x="1022" y="4757"/>
                    </a:cxn>
                    <a:cxn ang="0">
                      <a:pos x="892" y="4666"/>
                    </a:cxn>
                    <a:cxn ang="0">
                      <a:pos x="721" y="4597"/>
                    </a:cxn>
                    <a:cxn ang="0">
                      <a:pos x="560" y="4598"/>
                    </a:cxn>
                    <a:cxn ang="0">
                      <a:pos x="402" y="4689"/>
                    </a:cxn>
                    <a:cxn ang="0">
                      <a:pos x="345" y="4931"/>
                    </a:cxn>
                    <a:cxn ang="0">
                      <a:pos x="272" y="5179"/>
                    </a:cxn>
                  </a:cxnLst>
                  <a:rect l="0" t="0" r="r" b="b"/>
                  <a:pathLst>
                    <a:path w="3736" h="5424">
                      <a:moveTo>
                        <a:pt x="250" y="5224"/>
                      </a:moveTo>
                      <a:lnTo>
                        <a:pt x="244" y="5219"/>
                      </a:lnTo>
                      <a:lnTo>
                        <a:pt x="228" y="5205"/>
                      </a:lnTo>
                      <a:lnTo>
                        <a:pt x="216" y="5196"/>
                      </a:lnTo>
                      <a:lnTo>
                        <a:pt x="203" y="5183"/>
                      </a:lnTo>
                      <a:lnTo>
                        <a:pt x="188" y="5168"/>
                      </a:lnTo>
                      <a:lnTo>
                        <a:pt x="172" y="5150"/>
                      </a:lnTo>
                      <a:lnTo>
                        <a:pt x="155" y="5129"/>
                      </a:lnTo>
                      <a:lnTo>
                        <a:pt x="138" y="5107"/>
                      </a:lnTo>
                      <a:lnTo>
                        <a:pt x="120" y="5081"/>
                      </a:lnTo>
                      <a:lnTo>
                        <a:pt x="102" y="5052"/>
                      </a:lnTo>
                      <a:lnTo>
                        <a:pt x="85" y="5021"/>
                      </a:lnTo>
                      <a:lnTo>
                        <a:pt x="68" y="4987"/>
                      </a:lnTo>
                      <a:lnTo>
                        <a:pt x="60" y="4970"/>
                      </a:lnTo>
                      <a:lnTo>
                        <a:pt x="52" y="4951"/>
                      </a:lnTo>
                      <a:lnTo>
                        <a:pt x="45" y="4931"/>
                      </a:lnTo>
                      <a:lnTo>
                        <a:pt x="37" y="4911"/>
                      </a:lnTo>
                      <a:lnTo>
                        <a:pt x="31" y="4890"/>
                      </a:lnTo>
                      <a:lnTo>
                        <a:pt x="24" y="4868"/>
                      </a:lnTo>
                      <a:lnTo>
                        <a:pt x="19" y="4848"/>
                      </a:lnTo>
                      <a:lnTo>
                        <a:pt x="15" y="4826"/>
                      </a:lnTo>
                      <a:lnTo>
                        <a:pt x="10" y="4805"/>
                      </a:lnTo>
                      <a:lnTo>
                        <a:pt x="7" y="4782"/>
                      </a:lnTo>
                      <a:lnTo>
                        <a:pt x="5" y="4761"/>
                      </a:lnTo>
                      <a:lnTo>
                        <a:pt x="3" y="4740"/>
                      </a:lnTo>
                      <a:lnTo>
                        <a:pt x="1" y="4718"/>
                      </a:lnTo>
                      <a:lnTo>
                        <a:pt x="0" y="4696"/>
                      </a:lnTo>
                      <a:lnTo>
                        <a:pt x="0" y="4674"/>
                      </a:lnTo>
                      <a:lnTo>
                        <a:pt x="0" y="4653"/>
                      </a:lnTo>
                      <a:lnTo>
                        <a:pt x="2" y="4610"/>
                      </a:lnTo>
                      <a:lnTo>
                        <a:pt x="6" y="4568"/>
                      </a:lnTo>
                      <a:lnTo>
                        <a:pt x="11" y="4528"/>
                      </a:lnTo>
                      <a:lnTo>
                        <a:pt x="19" y="4489"/>
                      </a:lnTo>
                      <a:lnTo>
                        <a:pt x="27" y="4451"/>
                      </a:lnTo>
                      <a:lnTo>
                        <a:pt x="37" y="4414"/>
                      </a:lnTo>
                      <a:lnTo>
                        <a:pt x="49" y="4381"/>
                      </a:lnTo>
                      <a:lnTo>
                        <a:pt x="61" y="4349"/>
                      </a:lnTo>
                      <a:lnTo>
                        <a:pt x="75" y="4320"/>
                      </a:lnTo>
                      <a:lnTo>
                        <a:pt x="88" y="4293"/>
                      </a:lnTo>
                      <a:lnTo>
                        <a:pt x="96" y="4280"/>
                      </a:lnTo>
                      <a:lnTo>
                        <a:pt x="105" y="4269"/>
                      </a:lnTo>
                      <a:lnTo>
                        <a:pt x="113" y="4257"/>
                      </a:lnTo>
                      <a:lnTo>
                        <a:pt x="122" y="4245"/>
                      </a:lnTo>
                      <a:lnTo>
                        <a:pt x="142" y="4221"/>
                      </a:lnTo>
                      <a:lnTo>
                        <a:pt x="163" y="4200"/>
                      </a:lnTo>
                      <a:lnTo>
                        <a:pt x="187" y="4179"/>
                      </a:lnTo>
                      <a:lnTo>
                        <a:pt x="211" y="4158"/>
                      </a:lnTo>
                      <a:lnTo>
                        <a:pt x="236" y="4139"/>
                      </a:lnTo>
                      <a:lnTo>
                        <a:pt x="263" y="4121"/>
                      </a:lnTo>
                      <a:lnTo>
                        <a:pt x="289" y="4103"/>
                      </a:lnTo>
                      <a:lnTo>
                        <a:pt x="317" y="4087"/>
                      </a:lnTo>
                      <a:lnTo>
                        <a:pt x="343" y="4070"/>
                      </a:lnTo>
                      <a:lnTo>
                        <a:pt x="370" y="4055"/>
                      </a:lnTo>
                      <a:lnTo>
                        <a:pt x="421" y="4029"/>
                      </a:lnTo>
                      <a:lnTo>
                        <a:pt x="470" y="4005"/>
                      </a:lnTo>
                      <a:lnTo>
                        <a:pt x="493" y="3994"/>
                      </a:lnTo>
                      <a:lnTo>
                        <a:pt x="518" y="3985"/>
                      </a:lnTo>
                      <a:lnTo>
                        <a:pt x="544" y="3975"/>
                      </a:lnTo>
                      <a:lnTo>
                        <a:pt x="570" y="3966"/>
                      </a:lnTo>
                      <a:lnTo>
                        <a:pt x="597" y="3956"/>
                      </a:lnTo>
                      <a:lnTo>
                        <a:pt x="624" y="3945"/>
                      </a:lnTo>
                      <a:lnTo>
                        <a:pt x="652" y="3933"/>
                      </a:lnTo>
                      <a:lnTo>
                        <a:pt x="678" y="3921"/>
                      </a:lnTo>
                      <a:lnTo>
                        <a:pt x="706" y="3907"/>
                      </a:lnTo>
                      <a:lnTo>
                        <a:pt x="733" y="3891"/>
                      </a:lnTo>
                      <a:lnTo>
                        <a:pt x="746" y="3882"/>
                      </a:lnTo>
                      <a:lnTo>
                        <a:pt x="759" y="3873"/>
                      </a:lnTo>
                      <a:lnTo>
                        <a:pt x="772" y="3863"/>
                      </a:lnTo>
                      <a:lnTo>
                        <a:pt x="784" y="3853"/>
                      </a:lnTo>
                      <a:lnTo>
                        <a:pt x="797" y="3841"/>
                      </a:lnTo>
                      <a:lnTo>
                        <a:pt x="809" y="3830"/>
                      </a:lnTo>
                      <a:lnTo>
                        <a:pt x="821" y="3818"/>
                      </a:lnTo>
                      <a:lnTo>
                        <a:pt x="833" y="3804"/>
                      </a:lnTo>
                      <a:lnTo>
                        <a:pt x="843" y="3790"/>
                      </a:lnTo>
                      <a:lnTo>
                        <a:pt x="854" y="3776"/>
                      </a:lnTo>
                      <a:lnTo>
                        <a:pt x="865" y="3760"/>
                      </a:lnTo>
                      <a:lnTo>
                        <a:pt x="874" y="3744"/>
                      </a:lnTo>
                      <a:lnTo>
                        <a:pt x="896" y="3708"/>
                      </a:lnTo>
                      <a:lnTo>
                        <a:pt x="918" y="3668"/>
                      </a:lnTo>
                      <a:lnTo>
                        <a:pt x="943" y="3625"/>
                      </a:lnTo>
                      <a:lnTo>
                        <a:pt x="970" y="3579"/>
                      </a:lnTo>
                      <a:lnTo>
                        <a:pt x="998" y="3531"/>
                      </a:lnTo>
                      <a:lnTo>
                        <a:pt x="1026" y="3481"/>
                      </a:lnTo>
                      <a:lnTo>
                        <a:pt x="1056" y="3428"/>
                      </a:lnTo>
                      <a:lnTo>
                        <a:pt x="1088" y="3375"/>
                      </a:lnTo>
                      <a:lnTo>
                        <a:pt x="1120" y="3319"/>
                      </a:lnTo>
                      <a:lnTo>
                        <a:pt x="1152" y="3263"/>
                      </a:lnTo>
                      <a:lnTo>
                        <a:pt x="1184" y="3208"/>
                      </a:lnTo>
                      <a:lnTo>
                        <a:pt x="1216" y="3152"/>
                      </a:lnTo>
                      <a:lnTo>
                        <a:pt x="1248" y="3095"/>
                      </a:lnTo>
                      <a:lnTo>
                        <a:pt x="1280" y="3040"/>
                      </a:lnTo>
                      <a:lnTo>
                        <a:pt x="1311" y="2986"/>
                      </a:lnTo>
                      <a:lnTo>
                        <a:pt x="1341" y="2933"/>
                      </a:lnTo>
                      <a:lnTo>
                        <a:pt x="1376" y="2875"/>
                      </a:lnTo>
                      <a:lnTo>
                        <a:pt x="1417" y="2803"/>
                      </a:lnTo>
                      <a:lnTo>
                        <a:pt x="1464" y="2719"/>
                      </a:lnTo>
                      <a:lnTo>
                        <a:pt x="1518" y="2627"/>
                      </a:lnTo>
                      <a:lnTo>
                        <a:pt x="1575" y="2529"/>
                      </a:lnTo>
                      <a:lnTo>
                        <a:pt x="1634" y="2426"/>
                      </a:lnTo>
                      <a:lnTo>
                        <a:pt x="1694" y="2320"/>
                      </a:lnTo>
                      <a:lnTo>
                        <a:pt x="1755" y="2214"/>
                      </a:lnTo>
                      <a:lnTo>
                        <a:pt x="1815" y="2109"/>
                      </a:lnTo>
                      <a:lnTo>
                        <a:pt x="1871" y="2008"/>
                      </a:lnTo>
                      <a:lnTo>
                        <a:pt x="1925" y="1914"/>
                      </a:lnTo>
                      <a:lnTo>
                        <a:pt x="1973" y="1827"/>
                      </a:lnTo>
                      <a:lnTo>
                        <a:pt x="2016" y="1751"/>
                      </a:lnTo>
                      <a:lnTo>
                        <a:pt x="2051" y="1687"/>
                      </a:lnTo>
                      <a:lnTo>
                        <a:pt x="2078" y="1637"/>
                      </a:lnTo>
                      <a:lnTo>
                        <a:pt x="2095" y="1604"/>
                      </a:lnTo>
                      <a:lnTo>
                        <a:pt x="2101" y="1591"/>
                      </a:lnTo>
                      <a:lnTo>
                        <a:pt x="2105" y="1577"/>
                      </a:lnTo>
                      <a:lnTo>
                        <a:pt x="2109" y="1561"/>
                      </a:lnTo>
                      <a:lnTo>
                        <a:pt x="2113" y="1545"/>
                      </a:lnTo>
                      <a:lnTo>
                        <a:pt x="2116" y="1527"/>
                      </a:lnTo>
                      <a:lnTo>
                        <a:pt x="2119" y="1507"/>
                      </a:lnTo>
                      <a:lnTo>
                        <a:pt x="2120" y="1487"/>
                      </a:lnTo>
                      <a:lnTo>
                        <a:pt x="2122" y="1467"/>
                      </a:lnTo>
                      <a:lnTo>
                        <a:pt x="2123" y="1423"/>
                      </a:lnTo>
                      <a:lnTo>
                        <a:pt x="2123" y="1376"/>
                      </a:lnTo>
                      <a:lnTo>
                        <a:pt x="2121" y="1328"/>
                      </a:lnTo>
                      <a:lnTo>
                        <a:pt x="2118" y="1279"/>
                      </a:lnTo>
                      <a:lnTo>
                        <a:pt x="2113" y="1230"/>
                      </a:lnTo>
                      <a:lnTo>
                        <a:pt x="2108" y="1182"/>
                      </a:lnTo>
                      <a:lnTo>
                        <a:pt x="2102" y="1134"/>
                      </a:lnTo>
                      <a:lnTo>
                        <a:pt x="2096" y="1089"/>
                      </a:lnTo>
                      <a:lnTo>
                        <a:pt x="2089" y="1046"/>
                      </a:lnTo>
                      <a:lnTo>
                        <a:pt x="2082" y="1007"/>
                      </a:lnTo>
                      <a:lnTo>
                        <a:pt x="2076" y="972"/>
                      </a:lnTo>
                      <a:lnTo>
                        <a:pt x="2071" y="943"/>
                      </a:lnTo>
                      <a:lnTo>
                        <a:pt x="2065" y="915"/>
                      </a:lnTo>
                      <a:lnTo>
                        <a:pt x="2060" y="885"/>
                      </a:lnTo>
                      <a:lnTo>
                        <a:pt x="2056" y="855"/>
                      </a:lnTo>
                      <a:lnTo>
                        <a:pt x="2052" y="824"/>
                      </a:lnTo>
                      <a:lnTo>
                        <a:pt x="2050" y="792"/>
                      </a:lnTo>
                      <a:lnTo>
                        <a:pt x="2049" y="759"/>
                      </a:lnTo>
                      <a:lnTo>
                        <a:pt x="2048" y="726"/>
                      </a:lnTo>
                      <a:lnTo>
                        <a:pt x="2049" y="692"/>
                      </a:lnTo>
                      <a:lnTo>
                        <a:pt x="2051" y="659"/>
                      </a:lnTo>
                      <a:lnTo>
                        <a:pt x="2056" y="625"/>
                      </a:lnTo>
                      <a:lnTo>
                        <a:pt x="2060" y="592"/>
                      </a:lnTo>
                      <a:lnTo>
                        <a:pt x="2066" y="559"/>
                      </a:lnTo>
                      <a:lnTo>
                        <a:pt x="2075" y="525"/>
                      </a:lnTo>
                      <a:lnTo>
                        <a:pt x="2084" y="494"/>
                      </a:lnTo>
                      <a:lnTo>
                        <a:pt x="2091" y="478"/>
                      </a:lnTo>
                      <a:lnTo>
                        <a:pt x="2096" y="463"/>
                      </a:lnTo>
                      <a:lnTo>
                        <a:pt x="2103" y="447"/>
                      </a:lnTo>
                      <a:lnTo>
                        <a:pt x="2110" y="432"/>
                      </a:lnTo>
                      <a:lnTo>
                        <a:pt x="2118" y="417"/>
                      </a:lnTo>
                      <a:lnTo>
                        <a:pt x="2127" y="402"/>
                      </a:lnTo>
                      <a:lnTo>
                        <a:pt x="2137" y="387"/>
                      </a:lnTo>
                      <a:lnTo>
                        <a:pt x="2148" y="371"/>
                      </a:lnTo>
                      <a:lnTo>
                        <a:pt x="2171" y="339"/>
                      </a:lnTo>
                      <a:lnTo>
                        <a:pt x="2198" y="307"/>
                      </a:lnTo>
                      <a:lnTo>
                        <a:pt x="2227" y="275"/>
                      </a:lnTo>
                      <a:lnTo>
                        <a:pt x="2258" y="243"/>
                      </a:lnTo>
                      <a:lnTo>
                        <a:pt x="2290" y="212"/>
                      </a:lnTo>
                      <a:lnTo>
                        <a:pt x="2323" y="183"/>
                      </a:lnTo>
                      <a:lnTo>
                        <a:pt x="2355" y="154"/>
                      </a:lnTo>
                      <a:lnTo>
                        <a:pt x="2389" y="127"/>
                      </a:lnTo>
                      <a:lnTo>
                        <a:pt x="2420" y="103"/>
                      </a:lnTo>
                      <a:lnTo>
                        <a:pt x="2451" y="81"/>
                      </a:lnTo>
                      <a:lnTo>
                        <a:pt x="2479" y="62"/>
                      </a:lnTo>
                      <a:lnTo>
                        <a:pt x="2505" y="46"/>
                      </a:lnTo>
                      <a:lnTo>
                        <a:pt x="2529" y="34"/>
                      </a:lnTo>
                      <a:lnTo>
                        <a:pt x="2548" y="25"/>
                      </a:lnTo>
                      <a:lnTo>
                        <a:pt x="2566" y="19"/>
                      </a:lnTo>
                      <a:lnTo>
                        <a:pt x="2583" y="15"/>
                      </a:lnTo>
                      <a:lnTo>
                        <a:pt x="2601" y="10"/>
                      </a:lnTo>
                      <a:lnTo>
                        <a:pt x="2617" y="7"/>
                      </a:lnTo>
                      <a:lnTo>
                        <a:pt x="2647" y="3"/>
                      </a:lnTo>
                      <a:lnTo>
                        <a:pt x="2673" y="1"/>
                      </a:lnTo>
                      <a:lnTo>
                        <a:pt x="2696" y="0"/>
                      </a:lnTo>
                      <a:lnTo>
                        <a:pt x="2712" y="0"/>
                      </a:lnTo>
                      <a:lnTo>
                        <a:pt x="2723" y="1"/>
                      </a:lnTo>
                      <a:lnTo>
                        <a:pt x="2727" y="1"/>
                      </a:lnTo>
                      <a:lnTo>
                        <a:pt x="2719" y="24"/>
                      </a:lnTo>
                      <a:lnTo>
                        <a:pt x="2701" y="85"/>
                      </a:lnTo>
                      <a:lnTo>
                        <a:pt x="2676" y="173"/>
                      </a:lnTo>
                      <a:lnTo>
                        <a:pt x="2646" y="277"/>
                      </a:lnTo>
                      <a:lnTo>
                        <a:pt x="2632" y="331"/>
                      </a:lnTo>
                      <a:lnTo>
                        <a:pt x="2617" y="384"/>
                      </a:lnTo>
                      <a:lnTo>
                        <a:pt x="2604" y="437"/>
                      </a:lnTo>
                      <a:lnTo>
                        <a:pt x="2592" y="486"/>
                      </a:lnTo>
                      <a:lnTo>
                        <a:pt x="2582" y="530"/>
                      </a:lnTo>
                      <a:lnTo>
                        <a:pt x="2576" y="568"/>
                      </a:lnTo>
                      <a:lnTo>
                        <a:pt x="2574" y="585"/>
                      </a:lnTo>
                      <a:lnTo>
                        <a:pt x="2572" y="600"/>
                      </a:lnTo>
                      <a:lnTo>
                        <a:pt x="2572" y="612"/>
                      </a:lnTo>
                      <a:lnTo>
                        <a:pt x="2572" y="623"/>
                      </a:lnTo>
                      <a:lnTo>
                        <a:pt x="2573" y="631"/>
                      </a:lnTo>
                      <a:lnTo>
                        <a:pt x="2575" y="640"/>
                      </a:lnTo>
                      <a:lnTo>
                        <a:pt x="2577" y="650"/>
                      </a:lnTo>
                      <a:lnTo>
                        <a:pt x="2580" y="658"/>
                      </a:lnTo>
                      <a:lnTo>
                        <a:pt x="2585" y="668"/>
                      </a:lnTo>
                      <a:lnTo>
                        <a:pt x="2589" y="676"/>
                      </a:lnTo>
                      <a:lnTo>
                        <a:pt x="2594" y="686"/>
                      </a:lnTo>
                      <a:lnTo>
                        <a:pt x="2600" y="696"/>
                      </a:lnTo>
                      <a:lnTo>
                        <a:pt x="2613" y="714"/>
                      </a:lnTo>
                      <a:lnTo>
                        <a:pt x="2628" y="732"/>
                      </a:lnTo>
                      <a:lnTo>
                        <a:pt x="2647" y="749"/>
                      </a:lnTo>
                      <a:lnTo>
                        <a:pt x="2666" y="767"/>
                      </a:lnTo>
                      <a:lnTo>
                        <a:pt x="2688" y="785"/>
                      </a:lnTo>
                      <a:lnTo>
                        <a:pt x="2712" y="801"/>
                      </a:lnTo>
                      <a:lnTo>
                        <a:pt x="2738" y="817"/>
                      </a:lnTo>
                      <a:lnTo>
                        <a:pt x="2765" y="832"/>
                      </a:lnTo>
                      <a:lnTo>
                        <a:pt x="2794" y="847"/>
                      </a:lnTo>
                      <a:lnTo>
                        <a:pt x="2825" y="860"/>
                      </a:lnTo>
                      <a:lnTo>
                        <a:pt x="2858" y="872"/>
                      </a:lnTo>
                      <a:lnTo>
                        <a:pt x="2892" y="883"/>
                      </a:lnTo>
                      <a:lnTo>
                        <a:pt x="2926" y="893"/>
                      </a:lnTo>
                      <a:lnTo>
                        <a:pt x="2959" y="901"/>
                      </a:lnTo>
                      <a:lnTo>
                        <a:pt x="2993" y="909"/>
                      </a:lnTo>
                      <a:lnTo>
                        <a:pt x="3026" y="915"/>
                      </a:lnTo>
                      <a:lnTo>
                        <a:pt x="3057" y="919"/>
                      </a:lnTo>
                      <a:lnTo>
                        <a:pt x="3087" y="923"/>
                      </a:lnTo>
                      <a:lnTo>
                        <a:pt x="3116" y="924"/>
                      </a:lnTo>
                      <a:lnTo>
                        <a:pt x="3142" y="923"/>
                      </a:lnTo>
                      <a:lnTo>
                        <a:pt x="3156" y="922"/>
                      </a:lnTo>
                      <a:lnTo>
                        <a:pt x="3168" y="921"/>
                      </a:lnTo>
                      <a:lnTo>
                        <a:pt x="3180" y="918"/>
                      </a:lnTo>
                      <a:lnTo>
                        <a:pt x="3192" y="916"/>
                      </a:lnTo>
                      <a:lnTo>
                        <a:pt x="3203" y="913"/>
                      </a:lnTo>
                      <a:lnTo>
                        <a:pt x="3213" y="910"/>
                      </a:lnTo>
                      <a:lnTo>
                        <a:pt x="3224" y="906"/>
                      </a:lnTo>
                      <a:lnTo>
                        <a:pt x="3232" y="901"/>
                      </a:lnTo>
                      <a:lnTo>
                        <a:pt x="3241" y="896"/>
                      </a:lnTo>
                      <a:lnTo>
                        <a:pt x="3250" y="889"/>
                      </a:lnTo>
                      <a:lnTo>
                        <a:pt x="3257" y="883"/>
                      </a:lnTo>
                      <a:lnTo>
                        <a:pt x="3263" y="877"/>
                      </a:lnTo>
                      <a:lnTo>
                        <a:pt x="3270" y="869"/>
                      </a:lnTo>
                      <a:lnTo>
                        <a:pt x="3275" y="861"/>
                      </a:lnTo>
                      <a:lnTo>
                        <a:pt x="3279" y="852"/>
                      </a:lnTo>
                      <a:lnTo>
                        <a:pt x="3283" y="842"/>
                      </a:lnTo>
                      <a:lnTo>
                        <a:pt x="3290" y="818"/>
                      </a:lnTo>
                      <a:lnTo>
                        <a:pt x="3300" y="786"/>
                      </a:lnTo>
                      <a:lnTo>
                        <a:pt x="3309" y="747"/>
                      </a:lnTo>
                      <a:lnTo>
                        <a:pt x="3321" y="703"/>
                      </a:lnTo>
                      <a:lnTo>
                        <a:pt x="3345" y="605"/>
                      </a:lnTo>
                      <a:lnTo>
                        <a:pt x="3368" y="501"/>
                      </a:lnTo>
                      <a:lnTo>
                        <a:pt x="3391" y="402"/>
                      </a:lnTo>
                      <a:lnTo>
                        <a:pt x="3410" y="319"/>
                      </a:lnTo>
                      <a:lnTo>
                        <a:pt x="3422" y="261"/>
                      </a:lnTo>
                      <a:lnTo>
                        <a:pt x="3427" y="240"/>
                      </a:lnTo>
                      <a:lnTo>
                        <a:pt x="3438" y="244"/>
                      </a:lnTo>
                      <a:lnTo>
                        <a:pt x="3467" y="259"/>
                      </a:lnTo>
                      <a:lnTo>
                        <a:pt x="3486" y="270"/>
                      </a:lnTo>
                      <a:lnTo>
                        <a:pt x="3508" y="283"/>
                      </a:lnTo>
                      <a:lnTo>
                        <a:pt x="3531" y="300"/>
                      </a:lnTo>
                      <a:lnTo>
                        <a:pt x="3556" y="319"/>
                      </a:lnTo>
                      <a:lnTo>
                        <a:pt x="3569" y="330"/>
                      </a:lnTo>
                      <a:lnTo>
                        <a:pt x="3581" y="341"/>
                      </a:lnTo>
                      <a:lnTo>
                        <a:pt x="3593" y="353"/>
                      </a:lnTo>
                      <a:lnTo>
                        <a:pt x="3606" y="367"/>
                      </a:lnTo>
                      <a:lnTo>
                        <a:pt x="3618" y="381"/>
                      </a:lnTo>
                      <a:lnTo>
                        <a:pt x="3629" y="396"/>
                      </a:lnTo>
                      <a:lnTo>
                        <a:pt x="3640" y="411"/>
                      </a:lnTo>
                      <a:lnTo>
                        <a:pt x="3651" y="428"/>
                      </a:lnTo>
                      <a:lnTo>
                        <a:pt x="3661" y="445"/>
                      </a:lnTo>
                      <a:lnTo>
                        <a:pt x="3670" y="463"/>
                      </a:lnTo>
                      <a:lnTo>
                        <a:pt x="3679" y="483"/>
                      </a:lnTo>
                      <a:lnTo>
                        <a:pt x="3686" y="502"/>
                      </a:lnTo>
                      <a:lnTo>
                        <a:pt x="3693" y="523"/>
                      </a:lnTo>
                      <a:lnTo>
                        <a:pt x="3699" y="545"/>
                      </a:lnTo>
                      <a:lnTo>
                        <a:pt x="3704" y="567"/>
                      </a:lnTo>
                      <a:lnTo>
                        <a:pt x="3707" y="591"/>
                      </a:lnTo>
                      <a:lnTo>
                        <a:pt x="3713" y="641"/>
                      </a:lnTo>
                      <a:lnTo>
                        <a:pt x="3720" y="696"/>
                      </a:lnTo>
                      <a:lnTo>
                        <a:pt x="3726" y="752"/>
                      </a:lnTo>
                      <a:lnTo>
                        <a:pt x="3731" y="812"/>
                      </a:lnTo>
                      <a:lnTo>
                        <a:pt x="3734" y="843"/>
                      </a:lnTo>
                      <a:lnTo>
                        <a:pt x="3735" y="875"/>
                      </a:lnTo>
                      <a:lnTo>
                        <a:pt x="3736" y="906"/>
                      </a:lnTo>
                      <a:lnTo>
                        <a:pt x="3735" y="937"/>
                      </a:lnTo>
                      <a:lnTo>
                        <a:pt x="3734" y="969"/>
                      </a:lnTo>
                      <a:lnTo>
                        <a:pt x="3730" y="1001"/>
                      </a:lnTo>
                      <a:lnTo>
                        <a:pt x="3727" y="1033"/>
                      </a:lnTo>
                      <a:lnTo>
                        <a:pt x="3722" y="1064"/>
                      </a:lnTo>
                      <a:lnTo>
                        <a:pt x="3714" y="1096"/>
                      </a:lnTo>
                      <a:lnTo>
                        <a:pt x="3706" y="1128"/>
                      </a:lnTo>
                      <a:lnTo>
                        <a:pt x="3695" y="1159"/>
                      </a:lnTo>
                      <a:lnTo>
                        <a:pt x="3683" y="1190"/>
                      </a:lnTo>
                      <a:lnTo>
                        <a:pt x="3669" y="1220"/>
                      </a:lnTo>
                      <a:lnTo>
                        <a:pt x="3652" y="1251"/>
                      </a:lnTo>
                      <a:lnTo>
                        <a:pt x="3634" y="1280"/>
                      </a:lnTo>
                      <a:lnTo>
                        <a:pt x="3613" y="1309"/>
                      </a:lnTo>
                      <a:lnTo>
                        <a:pt x="3589" y="1338"/>
                      </a:lnTo>
                      <a:lnTo>
                        <a:pt x="3562" y="1365"/>
                      </a:lnTo>
                      <a:lnTo>
                        <a:pt x="3533" y="1392"/>
                      </a:lnTo>
                      <a:lnTo>
                        <a:pt x="3501" y="1417"/>
                      </a:lnTo>
                      <a:lnTo>
                        <a:pt x="3466" y="1443"/>
                      </a:lnTo>
                      <a:lnTo>
                        <a:pt x="3428" y="1467"/>
                      </a:lnTo>
                      <a:lnTo>
                        <a:pt x="3387" y="1489"/>
                      </a:lnTo>
                      <a:lnTo>
                        <a:pt x="3342" y="1510"/>
                      </a:lnTo>
                      <a:lnTo>
                        <a:pt x="3254" y="1549"/>
                      </a:lnTo>
                      <a:lnTo>
                        <a:pt x="3176" y="1580"/>
                      </a:lnTo>
                      <a:lnTo>
                        <a:pt x="3106" y="1607"/>
                      </a:lnTo>
                      <a:lnTo>
                        <a:pt x="3045" y="1630"/>
                      </a:lnTo>
                      <a:lnTo>
                        <a:pt x="2989" y="1650"/>
                      </a:lnTo>
                      <a:lnTo>
                        <a:pt x="2941" y="1668"/>
                      </a:lnTo>
                      <a:lnTo>
                        <a:pt x="2919" y="1678"/>
                      </a:lnTo>
                      <a:lnTo>
                        <a:pt x="2897" y="1686"/>
                      </a:lnTo>
                      <a:lnTo>
                        <a:pt x="2877" y="1695"/>
                      </a:lnTo>
                      <a:lnTo>
                        <a:pt x="2858" y="1704"/>
                      </a:lnTo>
                      <a:lnTo>
                        <a:pt x="2839" y="1714"/>
                      </a:lnTo>
                      <a:lnTo>
                        <a:pt x="2821" y="1724"/>
                      </a:lnTo>
                      <a:lnTo>
                        <a:pt x="2804" y="1734"/>
                      </a:lnTo>
                      <a:lnTo>
                        <a:pt x="2788" y="1746"/>
                      </a:lnTo>
                      <a:lnTo>
                        <a:pt x="2772" y="1759"/>
                      </a:lnTo>
                      <a:lnTo>
                        <a:pt x="2756" y="1773"/>
                      </a:lnTo>
                      <a:lnTo>
                        <a:pt x="2740" y="1788"/>
                      </a:lnTo>
                      <a:lnTo>
                        <a:pt x="2725" y="1804"/>
                      </a:lnTo>
                      <a:lnTo>
                        <a:pt x="2709" y="1822"/>
                      </a:lnTo>
                      <a:lnTo>
                        <a:pt x="2694" y="1842"/>
                      </a:lnTo>
                      <a:lnTo>
                        <a:pt x="2677" y="1864"/>
                      </a:lnTo>
                      <a:lnTo>
                        <a:pt x="2661" y="1886"/>
                      </a:lnTo>
                      <a:lnTo>
                        <a:pt x="2643" y="1912"/>
                      </a:lnTo>
                      <a:lnTo>
                        <a:pt x="2626" y="1940"/>
                      </a:lnTo>
                      <a:lnTo>
                        <a:pt x="2608" y="1970"/>
                      </a:lnTo>
                      <a:lnTo>
                        <a:pt x="2589" y="2003"/>
                      </a:lnTo>
                      <a:lnTo>
                        <a:pt x="2543" y="2082"/>
                      </a:lnTo>
                      <a:lnTo>
                        <a:pt x="2485" y="2183"/>
                      </a:lnTo>
                      <a:lnTo>
                        <a:pt x="2416" y="2302"/>
                      </a:lnTo>
                      <a:lnTo>
                        <a:pt x="2340" y="2436"/>
                      </a:lnTo>
                      <a:lnTo>
                        <a:pt x="2258" y="2580"/>
                      </a:lnTo>
                      <a:lnTo>
                        <a:pt x="2170" y="2732"/>
                      </a:lnTo>
                      <a:lnTo>
                        <a:pt x="2081" y="2888"/>
                      </a:lnTo>
                      <a:lnTo>
                        <a:pt x="1991" y="3047"/>
                      </a:lnTo>
                      <a:lnTo>
                        <a:pt x="1903" y="3202"/>
                      </a:lnTo>
                      <a:lnTo>
                        <a:pt x="1820" y="3353"/>
                      </a:lnTo>
                      <a:lnTo>
                        <a:pt x="1742" y="3494"/>
                      </a:lnTo>
                      <a:lnTo>
                        <a:pt x="1670" y="3624"/>
                      </a:lnTo>
                      <a:lnTo>
                        <a:pt x="1609" y="3738"/>
                      </a:lnTo>
                      <a:lnTo>
                        <a:pt x="1560" y="3833"/>
                      </a:lnTo>
                      <a:lnTo>
                        <a:pt x="1539" y="3872"/>
                      </a:lnTo>
                      <a:lnTo>
                        <a:pt x="1523" y="3906"/>
                      </a:lnTo>
                      <a:lnTo>
                        <a:pt x="1511" y="3932"/>
                      </a:lnTo>
                      <a:lnTo>
                        <a:pt x="1503" y="3953"/>
                      </a:lnTo>
                      <a:lnTo>
                        <a:pt x="1491" y="3986"/>
                      </a:lnTo>
                      <a:lnTo>
                        <a:pt x="1482" y="4017"/>
                      </a:lnTo>
                      <a:lnTo>
                        <a:pt x="1473" y="4047"/>
                      </a:lnTo>
                      <a:lnTo>
                        <a:pt x="1467" y="4075"/>
                      </a:lnTo>
                      <a:lnTo>
                        <a:pt x="1461" y="4103"/>
                      </a:lnTo>
                      <a:lnTo>
                        <a:pt x="1457" y="4129"/>
                      </a:lnTo>
                      <a:lnTo>
                        <a:pt x="1454" y="4156"/>
                      </a:lnTo>
                      <a:lnTo>
                        <a:pt x="1452" y="4182"/>
                      </a:lnTo>
                      <a:lnTo>
                        <a:pt x="1451" y="4209"/>
                      </a:lnTo>
                      <a:lnTo>
                        <a:pt x="1452" y="4234"/>
                      </a:lnTo>
                      <a:lnTo>
                        <a:pt x="1453" y="4261"/>
                      </a:lnTo>
                      <a:lnTo>
                        <a:pt x="1455" y="4288"/>
                      </a:lnTo>
                      <a:lnTo>
                        <a:pt x="1458" y="4316"/>
                      </a:lnTo>
                      <a:lnTo>
                        <a:pt x="1461" y="4344"/>
                      </a:lnTo>
                      <a:lnTo>
                        <a:pt x="1466" y="4373"/>
                      </a:lnTo>
                      <a:lnTo>
                        <a:pt x="1471" y="4405"/>
                      </a:lnTo>
                      <a:lnTo>
                        <a:pt x="1478" y="4437"/>
                      </a:lnTo>
                      <a:lnTo>
                        <a:pt x="1487" y="4472"/>
                      </a:lnTo>
                      <a:lnTo>
                        <a:pt x="1497" y="4507"/>
                      </a:lnTo>
                      <a:lnTo>
                        <a:pt x="1507" y="4546"/>
                      </a:lnTo>
                      <a:lnTo>
                        <a:pt x="1518" y="4585"/>
                      </a:lnTo>
                      <a:lnTo>
                        <a:pt x="1528" y="4627"/>
                      </a:lnTo>
                      <a:lnTo>
                        <a:pt x="1531" y="4648"/>
                      </a:lnTo>
                      <a:lnTo>
                        <a:pt x="1535" y="4670"/>
                      </a:lnTo>
                      <a:lnTo>
                        <a:pt x="1538" y="4691"/>
                      </a:lnTo>
                      <a:lnTo>
                        <a:pt x="1540" y="4714"/>
                      </a:lnTo>
                      <a:lnTo>
                        <a:pt x="1542" y="4736"/>
                      </a:lnTo>
                      <a:lnTo>
                        <a:pt x="1543" y="4760"/>
                      </a:lnTo>
                      <a:lnTo>
                        <a:pt x="1542" y="4782"/>
                      </a:lnTo>
                      <a:lnTo>
                        <a:pt x="1540" y="4807"/>
                      </a:lnTo>
                      <a:lnTo>
                        <a:pt x="1537" y="4831"/>
                      </a:lnTo>
                      <a:lnTo>
                        <a:pt x="1534" y="4855"/>
                      </a:lnTo>
                      <a:lnTo>
                        <a:pt x="1529" y="4880"/>
                      </a:lnTo>
                      <a:lnTo>
                        <a:pt x="1522" y="4905"/>
                      </a:lnTo>
                      <a:lnTo>
                        <a:pt x="1514" y="4930"/>
                      </a:lnTo>
                      <a:lnTo>
                        <a:pt x="1504" y="4956"/>
                      </a:lnTo>
                      <a:lnTo>
                        <a:pt x="1492" y="4982"/>
                      </a:lnTo>
                      <a:lnTo>
                        <a:pt x="1478" y="5007"/>
                      </a:lnTo>
                      <a:lnTo>
                        <a:pt x="1463" y="5034"/>
                      </a:lnTo>
                      <a:lnTo>
                        <a:pt x="1445" y="5061"/>
                      </a:lnTo>
                      <a:lnTo>
                        <a:pt x="1426" y="5088"/>
                      </a:lnTo>
                      <a:lnTo>
                        <a:pt x="1404" y="5114"/>
                      </a:lnTo>
                      <a:lnTo>
                        <a:pt x="1382" y="5141"/>
                      </a:lnTo>
                      <a:lnTo>
                        <a:pt x="1360" y="5167"/>
                      </a:lnTo>
                      <a:lnTo>
                        <a:pt x="1337" y="5190"/>
                      </a:lnTo>
                      <a:lnTo>
                        <a:pt x="1315" y="5213"/>
                      </a:lnTo>
                      <a:lnTo>
                        <a:pt x="1293" y="5234"/>
                      </a:lnTo>
                      <a:lnTo>
                        <a:pt x="1272" y="5255"/>
                      </a:lnTo>
                      <a:lnTo>
                        <a:pt x="1251" y="5273"/>
                      </a:lnTo>
                      <a:lnTo>
                        <a:pt x="1230" y="5291"/>
                      </a:lnTo>
                      <a:lnTo>
                        <a:pt x="1211" y="5307"/>
                      </a:lnTo>
                      <a:lnTo>
                        <a:pt x="1190" y="5322"/>
                      </a:lnTo>
                      <a:lnTo>
                        <a:pt x="1171" y="5336"/>
                      </a:lnTo>
                      <a:lnTo>
                        <a:pt x="1153" y="5349"/>
                      </a:lnTo>
                      <a:lnTo>
                        <a:pt x="1135" y="5361"/>
                      </a:lnTo>
                      <a:lnTo>
                        <a:pt x="1118" y="5371"/>
                      </a:lnTo>
                      <a:lnTo>
                        <a:pt x="1100" y="5381"/>
                      </a:lnTo>
                      <a:lnTo>
                        <a:pt x="1084" y="5390"/>
                      </a:lnTo>
                      <a:lnTo>
                        <a:pt x="1068" y="5397"/>
                      </a:lnTo>
                      <a:lnTo>
                        <a:pt x="1053" y="5405"/>
                      </a:lnTo>
                      <a:lnTo>
                        <a:pt x="1039" y="5410"/>
                      </a:lnTo>
                      <a:lnTo>
                        <a:pt x="1025" y="5414"/>
                      </a:lnTo>
                      <a:lnTo>
                        <a:pt x="1013" y="5417"/>
                      </a:lnTo>
                      <a:lnTo>
                        <a:pt x="1001" y="5421"/>
                      </a:lnTo>
                      <a:lnTo>
                        <a:pt x="990" y="5423"/>
                      </a:lnTo>
                      <a:lnTo>
                        <a:pt x="980" y="5424"/>
                      </a:lnTo>
                      <a:lnTo>
                        <a:pt x="971" y="5424"/>
                      </a:lnTo>
                      <a:lnTo>
                        <a:pt x="962" y="5423"/>
                      </a:lnTo>
                      <a:lnTo>
                        <a:pt x="956" y="5422"/>
                      </a:lnTo>
                      <a:lnTo>
                        <a:pt x="949" y="5418"/>
                      </a:lnTo>
                      <a:lnTo>
                        <a:pt x="944" y="5415"/>
                      </a:lnTo>
                      <a:lnTo>
                        <a:pt x="940" y="5412"/>
                      </a:lnTo>
                      <a:lnTo>
                        <a:pt x="937" y="5408"/>
                      </a:lnTo>
                      <a:lnTo>
                        <a:pt x="934" y="5402"/>
                      </a:lnTo>
                      <a:lnTo>
                        <a:pt x="933" y="5395"/>
                      </a:lnTo>
                      <a:lnTo>
                        <a:pt x="933" y="5386"/>
                      </a:lnTo>
                      <a:lnTo>
                        <a:pt x="933" y="5376"/>
                      </a:lnTo>
                      <a:lnTo>
                        <a:pt x="935" y="5363"/>
                      </a:lnTo>
                      <a:lnTo>
                        <a:pt x="941" y="5332"/>
                      </a:lnTo>
                      <a:lnTo>
                        <a:pt x="948" y="5294"/>
                      </a:lnTo>
                      <a:lnTo>
                        <a:pt x="970" y="5208"/>
                      </a:lnTo>
                      <a:lnTo>
                        <a:pt x="995" y="5112"/>
                      </a:lnTo>
                      <a:lnTo>
                        <a:pt x="1021" y="5016"/>
                      </a:lnTo>
                      <a:lnTo>
                        <a:pt x="1045" y="4928"/>
                      </a:lnTo>
                      <a:lnTo>
                        <a:pt x="1054" y="4892"/>
                      </a:lnTo>
                      <a:lnTo>
                        <a:pt x="1061" y="4860"/>
                      </a:lnTo>
                      <a:lnTo>
                        <a:pt x="1066" y="4835"/>
                      </a:lnTo>
                      <a:lnTo>
                        <a:pt x="1067" y="4819"/>
                      </a:lnTo>
                      <a:lnTo>
                        <a:pt x="1066" y="4812"/>
                      </a:lnTo>
                      <a:lnTo>
                        <a:pt x="1063" y="4805"/>
                      </a:lnTo>
                      <a:lnTo>
                        <a:pt x="1059" y="4796"/>
                      </a:lnTo>
                      <a:lnTo>
                        <a:pt x="1051" y="4788"/>
                      </a:lnTo>
                      <a:lnTo>
                        <a:pt x="1044" y="4778"/>
                      </a:lnTo>
                      <a:lnTo>
                        <a:pt x="1034" y="4767"/>
                      </a:lnTo>
                      <a:lnTo>
                        <a:pt x="1022" y="4757"/>
                      </a:lnTo>
                      <a:lnTo>
                        <a:pt x="1009" y="4746"/>
                      </a:lnTo>
                      <a:lnTo>
                        <a:pt x="995" y="4734"/>
                      </a:lnTo>
                      <a:lnTo>
                        <a:pt x="980" y="4724"/>
                      </a:lnTo>
                      <a:lnTo>
                        <a:pt x="964" y="4712"/>
                      </a:lnTo>
                      <a:lnTo>
                        <a:pt x="947" y="4700"/>
                      </a:lnTo>
                      <a:lnTo>
                        <a:pt x="930" y="4688"/>
                      </a:lnTo>
                      <a:lnTo>
                        <a:pt x="911" y="4678"/>
                      </a:lnTo>
                      <a:lnTo>
                        <a:pt x="892" y="4666"/>
                      </a:lnTo>
                      <a:lnTo>
                        <a:pt x="871" y="4655"/>
                      </a:lnTo>
                      <a:lnTo>
                        <a:pt x="851" y="4644"/>
                      </a:lnTo>
                      <a:lnTo>
                        <a:pt x="829" y="4635"/>
                      </a:lnTo>
                      <a:lnTo>
                        <a:pt x="808" y="4626"/>
                      </a:lnTo>
                      <a:lnTo>
                        <a:pt x="787" y="4618"/>
                      </a:lnTo>
                      <a:lnTo>
                        <a:pt x="765" y="4610"/>
                      </a:lnTo>
                      <a:lnTo>
                        <a:pt x="743" y="4603"/>
                      </a:lnTo>
                      <a:lnTo>
                        <a:pt x="721" y="4597"/>
                      </a:lnTo>
                      <a:lnTo>
                        <a:pt x="700" y="4593"/>
                      </a:lnTo>
                      <a:lnTo>
                        <a:pt x="678" y="4590"/>
                      </a:lnTo>
                      <a:lnTo>
                        <a:pt x="657" y="4587"/>
                      </a:lnTo>
                      <a:lnTo>
                        <a:pt x="637" y="4587"/>
                      </a:lnTo>
                      <a:lnTo>
                        <a:pt x="616" y="4587"/>
                      </a:lnTo>
                      <a:lnTo>
                        <a:pt x="597" y="4589"/>
                      </a:lnTo>
                      <a:lnTo>
                        <a:pt x="578" y="4593"/>
                      </a:lnTo>
                      <a:lnTo>
                        <a:pt x="560" y="4598"/>
                      </a:lnTo>
                      <a:lnTo>
                        <a:pt x="542" y="4606"/>
                      </a:lnTo>
                      <a:lnTo>
                        <a:pt x="486" y="4634"/>
                      </a:lnTo>
                      <a:lnTo>
                        <a:pt x="444" y="4655"/>
                      </a:lnTo>
                      <a:lnTo>
                        <a:pt x="429" y="4665"/>
                      </a:lnTo>
                      <a:lnTo>
                        <a:pt x="416" y="4674"/>
                      </a:lnTo>
                      <a:lnTo>
                        <a:pt x="411" y="4679"/>
                      </a:lnTo>
                      <a:lnTo>
                        <a:pt x="406" y="4684"/>
                      </a:lnTo>
                      <a:lnTo>
                        <a:pt x="402" y="4689"/>
                      </a:lnTo>
                      <a:lnTo>
                        <a:pt x="398" y="4695"/>
                      </a:lnTo>
                      <a:lnTo>
                        <a:pt x="392" y="4708"/>
                      </a:lnTo>
                      <a:lnTo>
                        <a:pt x="386" y="4723"/>
                      </a:lnTo>
                      <a:lnTo>
                        <a:pt x="381" y="4741"/>
                      </a:lnTo>
                      <a:lnTo>
                        <a:pt x="377" y="4761"/>
                      </a:lnTo>
                      <a:lnTo>
                        <a:pt x="367" y="4816"/>
                      </a:lnTo>
                      <a:lnTo>
                        <a:pt x="354" y="4890"/>
                      </a:lnTo>
                      <a:lnTo>
                        <a:pt x="345" y="4931"/>
                      </a:lnTo>
                      <a:lnTo>
                        <a:pt x="337" y="4970"/>
                      </a:lnTo>
                      <a:lnTo>
                        <a:pt x="328" y="5005"/>
                      </a:lnTo>
                      <a:lnTo>
                        <a:pt x="320" y="5038"/>
                      </a:lnTo>
                      <a:lnTo>
                        <a:pt x="310" y="5068"/>
                      </a:lnTo>
                      <a:lnTo>
                        <a:pt x="302" y="5096"/>
                      </a:lnTo>
                      <a:lnTo>
                        <a:pt x="294" y="5121"/>
                      </a:lnTo>
                      <a:lnTo>
                        <a:pt x="285" y="5142"/>
                      </a:lnTo>
                      <a:lnTo>
                        <a:pt x="272" y="5179"/>
                      </a:lnTo>
                      <a:lnTo>
                        <a:pt x="260" y="5203"/>
                      </a:lnTo>
                      <a:lnTo>
                        <a:pt x="252" y="5218"/>
                      </a:lnTo>
                      <a:lnTo>
                        <a:pt x="250" y="5224"/>
                      </a:lnTo>
                      <a:close/>
                    </a:path>
                  </a:pathLst>
                </a:custGeom>
                <a:gradFill>
                  <a:gsLst>
                    <a:gs pos="45000">
                      <a:schemeClr val="bg1">
                        <a:lumMod val="85000"/>
                      </a:schemeClr>
                    </a:gs>
                    <a:gs pos="65000">
                      <a:schemeClr val="bg1">
                        <a:lumMod val="75000"/>
                      </a:schemeClr>
                    </a:gs>
                  </a:gsLst>
                  <a:lin ang="1800000" scaled="0"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8" name="Freeform 114">
                  <a:extLst>
                    <a:ext uri="{FF2B5EF4-FFF2-40B4-BE49-F238E27FC236}">
                      <a16:creationId xmlns:a16="http://schemas.microsoft.com/office/drawing/2014/main" id="{C1BFC53C-769E-4490-B6FD-A14AF00CA0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16175" y="1638300"/>
                  <a:ext cx="703263" cy="1119188"/>
                </a:xfrm>
                <a:custGeom>
                  <a:avLst/>
                  <a:gdLst/>
                  <a:ahLst/>
                  <a:cxnLst>
                    <a:cxn ang="0">
                      <a:pos x="1091" y="60"/>
                    </a:cxn>
                    <a:cxn ang="0">
                      <a:pos x="1106" y="41"/>
                    </a:cxn>
                    <a:cxn ang="0">
                      <a:pos x="1123" y="25"/>
                    </a:cxn>
                    <a:cxn ang="0">
                      <a:pos x="1144" y="12"/>
                    </a:cxn>
                    <a:cxn ang="0">
                      <a:pos x="1165" y="5"/>
                    </a:cxn>
                    <a:cxn ang="0">
                      <a:pos x="1188" y="0"/>
                    </a:cxn>
                    <a:cxn ang="0">
                      <a:pos x="1211" y="1"/>
                    </a:cxn>
                    <a:cxn ang="0">
                      <a:pos x="1235" y="7"/>
                    </a:cxn>
                    <a:cxn ang="0">
                      <a:pos x="1257" y="16"/>
                    </a:cxn>
                    <a:cxn ang="0">
                      <a:pos x="1276" y="28"/>
                    </a:cxn>
                    <a:cxn ang="0">
                      <a:pos x="1295" y="44"/>
                    </a:cxn>
                    <a:cxn ang="0">
                      <a:pos x="1309" y="63"/>
                    </a:cxn>
                    <a:cxn ang="0">
                      <a:pos x="1319" y="84"/>
                    </a:cxn>
                    <a:cxn ang="0">
                      <a:pos x="1326" y="106"/>
                    </a:cxn>
                    <a:cxn ang="0">
                      <a:pos x="1327" y="130"/>
                    </a:cxn>
                    <a:cxn ang="0">
                      <a:pos x="1324" y="153"/>
                    </a:cxn>
                    <a:cxn ang="0">
                      <a:pos x="1316" y="176"/>
                    </a:cxn>
                    <a:cxn ang="0">
                      <a:pos x="235" y="2054"/>
                    </a:cxn>
                    <a:cxn ang="0">
                      <a:pos x="221" y="2074"/>
                    </a:cxn>
                    <a:cxn ang="0">
                      <a:pos x="203" y="2090"/>
                    </a:cxn>
                    <a:cxn ang="0">
                      <a:pos x="183" y="2102"/>
                    </a:cxn>
                    <a:cxn ang="0">
                      <a:pos x="162" y="2111"/>
                    </a:cxn>
                    <a:cxn ang="0">
                      <a:pos x="138" y="2114"/>
                    </a:cxn>
                    <a:cxn ang="0">
                      <a:pos x="115" y="2114"/>
                    </a:cxn>
                    <a:cxn ang="0">
                      <a:pos x="92" y="2108"/>
                    </a:cxn>
                    <a:cxn ang="0">
                      <a:pos x="70" y="2099"/>
                    </a:cxn>
                    <a:cxn ang="0">
                      <a:pos x="49" y="2086"/>
                    </a:cxn>
                    <a:cxn ang="0">
                      <a:pos x="32" y="2070"/>
                    </a:cxn>
                    <a:cxn ang="0">
                      <a:pos x="17" y="2052"/>
                    </a:cxn>
                    <a:cxn ang="0">
                      <a:pos x="7" y="2030"/>
                    </a:cxn>
                    <a:cxn ang="0">
                      <a:pos x="1" y="2008"/>
                    </a:cxn>
                    <a:cxn ang="0">
                      <a:pos x="0" y="1985"/>
                    </a:cxn>
                    <a:cxn ang="0">
                      <a:pos x="2" y="1962"/>
                    </a:cxn>
                    <a:cxn ang="0">
                      <a:pos x="10" y="1939"/>
                    </a:cxn>
                  </a:cxnLst>
                  <a:rect l="0" t="0" r="r" b="b"/>
                  <a:pathLst>
                    <a:path w="1327" h="2115">
                      <a:moveTo>
                        <a:pt x="16" y="1927"/>
                      </a:moveTo>
                      <a:lnTo>
                        <a:pt x="1091" y="60"/>
                      </a:lnTo>
                      <a:lnTo>
                        <a:pt x="1099" y="51"/>
                      </a:lnTo>
                      <a:lnTo>
                        <a:pt x="1106" y="41"/>
                      </a:lnTo>
                      <a:lnTo>
                        <a:pt x="1115" y="32"/>
                      </a:lnTo>
                      <a:lnTo>
                        <a:pt x="1123" y="25"/>
                      </a:lnTo>
                      <a:lnTo>
                        <a:pt x="1133" y="18"/>
                      </a:lnTo>
                      <a:lnTo>
                        <a:pt x="1144" y="12"/>
                      </a:lnTo>
                      <a:lnTo>
                        <a:pt x="1154" y="8"/>
                      </a:lnTo>
                      <a:lnTo>
                        <a:pt x="1165" y="5"/>
                      </a:lnTo>
                      <a:lnTo>
                        <a:pt x="1177" y="1"/>
                      </a:lnTo>
                      <a:lnTo>
                        <a:pt x="1188" y="0"/>
                      </a:lnTo>
                      <a:lnTo>
                        <a:pt x="1199" y="0"/>
                      </a:lnTo>
                      <a:lnTo>
                        <a:pt x="1211" y="1"/>
                      </a:lnTo>
                      <a:lnTo>
                        <a:pt x="1223" y="3"/>
                      </a:lnTo>
                      <a:lnTo>
                        <a:pt x="1235" y="7"/>
                      </a:lnTo>
                      <a:lnTo>
                        <a:pt x="1245" y="11"/>
                      </a:lnTo>
                      <a:lnTo>
                        <a:pt x="1257" y="16"/>
                      </a:lnTo>
                      <a:lnTo>
                        <a:pt x="1267" y="22"/>
                      </a:lnTo>
                      <a:lnTo>
                        <a:pt x="1276" y="28"/>
                      </a:lnTo>
                      <a:lnTo>
                        <a:pt x="1286" y="36"/>
                      </a:lnTo>
                      <a:lnTo>
                        <a:pt x="1295" y="44"/>
                      </a:lnTo>
                      <a:lnTo>
                        <a:pt x="1302" y="54"/>
                      </a:lnTo>
                      <a:lnTo>
                        <a:pt x="1309" y="63"/>
                      </a:lnTo>
                      <a:lnTo>
                        <a:pt x="1315" y="73"/>
                      </a:lnTo>
                      <a:lnTo>
                        <a:pt x="1319" y="84"/>
                      </a:lnTo>
                      <a:lnTo>
                        <a:pt x="1322" y="96"/>
                      </a:lnTo>
                      <a:lnTo>
                        <a:pt x="1326" y="106"/>
                      </a:lnTo>
                      <a:lnTo>
                        <a:pt x="1327" y="118"/>
                      </a:lnTo>
                      <a:lnTo>
                        <a:pt x="1327" y="130"/>
                      </a:lnTo>
                      <a:lnTo>
                        <a:pt x="1326" y="142"/>
                      </a:lnTo>
                      <a:lnTo>
                        <a:pt x="1324" y="153"/>
                      </a:lnTo>
                      <a:lnTo>
                        <a:pt x="1320" y="164"/>
                      </a:lnTo>
                      <a:lnTo>
                        <a:pt x="1316" y="176"/>
                      </a:lnTo>
                      <a:lnTo>
                        <a:pt x="1311" y="187"/>
                      </a:lnTo>
                      <a:lnTo>
                        <a:pt x="235" y="2054"/>
                      </a:lnTo>
                      <a:lnTo>
                        <a:pt x="228" y="2065"/>
                      </a:lnTo>
                      <a:lnTo>
                        <a:pt x="221" y="2074"/>
                      </a:lnTo>
                      <a:lnTo>
                        <a:pt x="212" y="2083"/>
                      </a:lnTo>
                      <a:lnTo>
                        <a:pt x="203" y="2090"/>
                      </a:lnTo>
                      <a:lnTo>
                        <a:pt x="193" y="2097"/>
                      </a:lnTo>
                      <a:lnTo>
                        <a:pt x="183" y="2102"/>
                      </a:lnTo>
                      <a:lnTo>
                        <a:pt x="172" y="2106"/>
                      </a:lnTo>
                      <a:lnTo>
                        <a:pt x="162" y="2111"/>
                      </a:lnTo>
                      <a:lnTo>
                        <a:pt x="150" y="2113"/>
                      </a:lnTo>
                      <a:lnTo>
                        <a:pt x="138" y="2114"/>
                      </a:lnTo>
                      <a:lnTo>
                        <a:pt x="126" y="2115"/>
                      </a:lnTo>
                      <a:lnTo>
                        <a:pt x="115" y="2114"/>
                      </a:lnTo>
                      <a:lnTo>
                        <a:pt x="103" y="2112"/>
                      </a:lnTo>
                      <a:lnTo>
                        <a:pt x="92" y="2108"/>
                      </a:lnTo>
                      <a:lnTo>
                        <a:pt x="80" y="2104"/>
                      </a:lnTo>
                      <a:lnTo>
                        <a:pt x="70" y="2099"/>
                      </a:lnTo>
                      <a:lnTo>
                        <a:pt x="60" y="2093"/>
                      </a:lnTo>
                      <a:lnTo>
                        <a:pt x="49" y="2086"/>
                      </a:lnTo>
                      <a:lnTo>
                        <a:pt x="40" y="2078"/>
                      </a:lnTo>
                      <a:lnTo>
                        <a:pt x="32" y="2070"/>
                      </a:lnTo>
                      <a:lnTo>
                        <a:pt x="24" y="2061"/>
                      </a:lnTo>
                      <a:lnTo>
                        <a:pt x="17" y="2052"/>
                      </a:lnTo>
                      <a:lnTo>
                        <a:pt x="12" y="2041"/>
                      </a:lnTo>
                      <a:lnTo>
                        <a:pt x="7" y="2030"/>
                      </a:lnTo>
                      <a:lnTo>
                        <a:pt x="3" y="2020"/>
                      </a:lnTo>
                      <a:lnTo>
                        <a:pt x="1" y="2008"/>
                      </a:lnTo>
                      <a:lnTo>
                        <a:pt x="0" y="1997"/>
                      </a:lnTo>
                      <a:lnTo>
                        <a:pt x="0" y="1985"/>
                      </a:lnTo>
                      <a:lnTo>
                        <a:pt x="0" y="1973"/>
                      </a:lnTo>
                      <a:lnTo>
                        <a:pt x="2" y="1962"/>
                      </a:lnTo>
                      <a:lnTo>
                        <a:pt x="5" y="1950"/>
                      </a:lnTo>
                      <a:lnTo>
                        <a:pt x="10" y="1939"/>
                      </a:lnTo>
                      <a:lnTo>
                        <a:pt x="16" y="1927"/>
                      </a:lnTo>
                      <a:close/>
                    </a:path>
                  </a:pathLst>
                </a:custGeom>
                <a:gradFill flip="none" rotWithShape="1">
                  <a:gsLst>
                    <a:gs pos="45000">
                      <a:schemeClr val="bg1">
                        <a:lumMod val="65000"/>
                      </a:schemeClr>
                    </a:gs>
                    <a:gs pos="65000">
                      <a:schemeClr val="bg1">
                        <a:lumMod val="85000"/>
                      </a:schemeClr>
                    </a:gs>
                  </a:gsLst>
                  <a:lin ang="1800000" scaled="0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9" name="Freeform 115">
                  <a:extLst>
                    <a:ext uri="{FF2B5EF4-FFF2-40B4-BE49-F238E27FC236}">
                      <a16:creationId xmlns:a16="http://schemas.microsoft.com/office/drawing/2014/main" id="{C969F141-E2CD-46E1-841F-E5DC9CB46D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66963" y="1528763"/>
                  <a:ext cx="1255713" cy="1957388"/>
                </a:xfrm>
                <a:custGeom>
                  <a:avLst/>
                  <a:gdLst/>
                  <a:ahLst/>
                  <a:cxnLst>
                    <a:cxn ang="0">
                      <a:pos x="314" y="3655"/>
                    </a:cxn>
                    <a:cxn ang="0">
                      <a:pos x="346" y="3568"/>
                    </a:cxn>
                    <a:cxn ang="0">
                      <a:pos x="362" y="3468"/>
                    </a:cxn>
                    <a:cxn ang="0">
                      <a:pos x="360" y="3403"/>
                    </a:cxn>
                    <a:cxn ang="0">
                      <a:pos x="345" y="3336"/>
                    </a:cxn>
                    <a:cxn ang="0">
                      <a:pos x="300" y="3232"/>
                    </a:cxn>
                    <a:cxn ang="0">
                      <a:pos x="187" y="3041"/>
                    </a:cxn>
                    <a:cxn ang="0">
                      <a:pos x="14" y="2789"/>
                    </a:cxn>
                    <a:cxn ang="0">
                      <a:pos x="67" y="2763"/>
                    </a:cxn>
                    <a:cxn ang="0">
                      <a:pos x="156" y="2773"/>
                    </a:cxn>
                    <a:cxn ang="0">
                      <a:pos x="245" y="2803"/>
                    </a:cxn>
                    <a:cxn ang="0">
                      <a:pos x="339" y="2851"/>
                    </a:cxn>
                    <a:cxn ang="0">
                      <a:pos x="351" y="2827"/>
                    </a:cxn>
                    <a:cxn ang="0">
                      <a:pos x="335" y="2752"/>
                    </a:cxn>
                    <a:cxn ang="0">
                      <a:pos x="333" y="2656"/>
                    </a:cxn>
                    <a:cxn ang="0">
                      <a:pos x="347" y="2593"/>
                    </a:cxn>
                    <a:cxn ang="0">
                      <a:pos x="396" y="2491"/>
                    </a:cxn>
                    <a:cxn ang="0">
                      <a:pos x="677" y="1985"/>
                    </a:cxn>
                    <a:cxn ang="0">
                      <a:pos x="1142" y="1168"/>
                    </a:cxn>
                    <a:cxn ang="0">
                      <a:pos x="1540" y="474"/>
                    </a:cxn>
                    <a:cxn ang="0">
                      <a:pos x="1664" y="266"/>
                    </a:cxn>
                    <a:cxn ang="0">
                      <a:pos x="1779" y="173"/>
                    </a:cxn>
                    <a:cxn ang="0">
                      <a:pos x="1869" y="113"/>
                    </a:cxn>
                    <a:cxn ang="0">
                      <a:pos x="1972" y="77"/>
                    </a:cxn>
                    <a:cxn ang="0">
                      <a:pos x="2255" y="21"/>
                    </a:cxn>
                    <a:cxn ang="0">
                      <a:pos x="2372" y="4"/>
                    </a:cxn>
                    <a:cxn ang="0">
                      <a:pos x="2296" y="42"/>
                    </a:cxn>
                    <a:cxn ang="0">
                      <a:pos x="1999" y="162"/>
                    </a:cxn>
                    <a:cxn ang="0">
                      <a:pos x="1851" y="218"/>
                    </a:cxn>
                    <a:cxn ang="0">
                      <a:pos x="1775" y="256"/>
                    </a:cxn>
                    <a:cxn ang="0">
                      <a:pos x="1710" y="305"/>
                    </a:cxn>
                    <a:cxn ang="0">
                      <a:pos x="1648" y="374"/>
                    </a:cxn>
                    <a:cxn ang="0">
                      <a:pos x="1580" y="472"/>
                    </a:cxn>
                    <a:cxn ang="0">
                      <a:pos x="1439" y="715"/>
                    </a:cxn>
                    <a:cxn ang="0">
                      <a:pos x="1124" y="1264"/>
                    </a:cxn>
                    <a:cxn ang="0">
                      <a:pos x="774" y="1885"/>
                    </a:cxn>
                    <a:cxn ang="0">
                      <a:pos x="514" y="2365"/>
                    </a:cxn>
                    <a:cxn ang="0">
                      <a:pos x="457" y="2485"/>
                    </a:cxn>
                    <a:cxn ang="0">
                      <a:pos x="421" y="2607"/>
                    </a:cxn>
                    <a:cxn ang="0">
                      <a:pos x="406" y="2714"/>
                    </a:cxn>
                    <a:cxn ang="0">
                      <a:pos x="409" y="2820"/>
                    </a:cxn>
                    <a:cxn ang="0">
                      <a:pos x="425" y="2937"/>
                    </a:cxn>
                    <a:cxn ang="0">
                      <a:pos x="461" y="3078"/>
                    </a:cxn>
                    <a:cxn ang="0">
                      <a:pos x="489" y="3202"/>
                    </a:cxn>
                    <a:cxn ang="0">
                      <a:pos x="497" y="3292"/>
                    </a:cxn>
                    <a:cxn ang="0">
                      <a:pos x="488" y="3387"/>
                    </a:cxn>
                    <a:cxn ang="0">
                      <a:pos x="458" y="3488"/>
                    </a:cxn>
                    <a:cxn ang="0">
                      <a:pos x="399" y="3593"/>
                    </a:cxn>
                    <a:cxn ang="0">
                      <a:pos x="340" y="3668"/>
                    </a:cxn>
                  </a:cxnLst>
                  <a:rect l="0" t="0" r="r" b="b"/>
                  <a:pathLst>
                    <a:path w="2372" h="3699">
                      <a:moveTo>
                        <a:pt x="290" y="3699"/>
                      </a:moveTo>
                      <a:lnTo>
                        <a:pt x="294" y="3691"/>
                      </a:lnTo>
                      <a:lnTo>
                        <a:pt x="306" y="3671"/>
                      </a:lnTo>
                      <a:lnTo>
                        <a:pt x="314" y="3655"/>
                      </a:lnTo>
                      <a:lnTo>
                        <a:pt x="322" y="3637"/>
                      </a:lnTo>
                      <a:lnTo>
                        <a:pt x="330" y="3616"/>
                      </a:lnTo>
                      <a:lnTo>
                        <a:pt x="338" y="3594"/>
                      </a:lnTo>
                      <a:lnTo>
                        <a:pt x="346" y="3568"/>
                      </a:lnTo>
                      <a:lnTo>
                        <a:pt x="352" y="3541"/>
                      </a:lnTo>
                      <a:lnTo>
                        <a:pt x="357" y="3514"/>
                      </a:lnTo>
                      <a:lnTo>
                        <a:pt x="361" y="3484"/>
                      </a:lnTo>
                      <a:lnTo>
                        <a:pt x="362" y="3468"/>
                      </a:lnTo>
                      <a:lnTo>
                        <a:pt x="363" y="3452"/>
                      </a:lnTo>
                      <a:lnTo>
                        <a:pt x="362" y="3435"/>
                      </a:lnTo>
                      <a:lnTo>
                        <a:pt x="362" y="3419"/>
                      </a:lnTo>
                      <a:lnTo>
                        <a:pt x="360" y="3403"/>
                      </a:lnTo>
                      <a:lnTo>
                        <a:pt x="357" y="3386"/>
                      </a:lnTo>
                      <a:lnTo>
                        <a:pt x="354" y="3370"/>
                      </a:lnTo>
                      <a:lnTo>
                        <a:pt x="350" y="3353"/>
                      </a:lnTo>
                      <a:lnTo>
                        <a:pt x="345" y="3336"/>
                      </a:lnTo>
                      <a:lnTo>
                        <a:pt x="338" y="3317"/>
                      </a:lnTo>
                      <a:lnTo>
                        <a:pt x="330" y="3297"/>
                      </a:lnTo>
                      <a:lnTo>
                        <a:pt x="321" y="3276"/>
                      </a:lnTo>
                      <a:lnTo>
                        <a:pt x="300" y="3232"/>
                      </a:lnTo>
                      <a:lnTo>
                        <a:pt x="275" y="3186"/>
                      </a:lnTo>
                      <a:lnTo>
                        <a:pt x="247" y="3138"/>
                      </a:lnTo>
                      <a:lnTo>
                        <a:pt x="218" y="3090"/>
                      </a:lnTo>
                      <a:lnTo>
                        <a:pt x="187" y="3041"/>
                      </a:lnTo>
                      <a:lnTo>
                        <a:pt x="157" y="2994"/>
                      </a:lnTo>
                      <a:lnTo>
                        <a:pt x="98" y="2908"/>
                      </a:lnTo>
                      <a:lnTo>
                        <a:pt x="48" y="2837"/>
                      </a:lnTo>
                      <a:lnTo>
                        <a:pt x="14" y="2789"/>
                      </a:lnTo>
                      <a:lnTo>
                        <a:pt x="0" y="2771"/>
                      </a:lnTo>
                      <a:lnTo>
                        <a:pt x="23" y="2766"/>
                      </a:lnTo>
                      <a:lnTo>
                        <a:pt x="46" y="2764"/>
                      </a:lnTo>
                      <a:lnTo>
                        <a:pt x="67" y="2763"/>
                      </a:lnTo>
                      <a:lnTo>
                        <a:pt x="90" y="2763"/>
                      </a:lnTo>
                      <a:lnTo>
                        <a:pt x="112" y="2765"/>
                      </a:lnTo>
                      <a:lnTo>
                        <a:pt x="134" y="2768"/>
                      </a:lnTo>
                      <a:lnTo>
                        <a:pt x="156" y="2773"/>
                      </a:lnTo>
                      <a:lnTo>
                        <a:pt x="178" y="2778"/>
                      </a:lnTo>
                      <a:lnTo>
                        <a:pt x="200" y="2784"/>
                      </a:lnTo>
                      <a:lnTo>
                        <a:pt x="222" y="2793"/>
                      </a:lnTo>
                      <a:lnTo>
                        <a:pt x="245" y="2803"/>
                      </a:lnTo>
                      <a:lnTo>
                        <a:pt x="269" y="2813"/>
                      </a:lnTo>
                      <a:lnTo>
                        <a:pt x="292" y="2825"/>
                      </a:lnTo>
                      <a:lnTo>
                        <a:pt x="316" y="2837"/>
                      </a:lnTo>
                      <a:lnTo>
                        <a:pt x="339" y="2851"/>
                      </a:lnTo>
                      <a:lnTo>
                        <a:pt x="364" y="2866"/>
                      </a:lnTo>
                      <a:lnTo>
                        <a:pt x="362" y="2859"/>
                      </a:lnTo>
                      <a:lnTo>
                        <a:pt x="354" y="2840"/>
                      </a:lnTo>
                      <a:lnTo>
                        <a:pt x="351" y="2827"/>
                      </a:lnTo>
                      <a:lnTo>
                        <a:pt x="347" y="2811"/>
                      </a:lnTo>
                      <a:lnTo>
                        <a:pt x="342" y="2793"/>
                      </a:lnTo>
                      <a:lnTo>
                        <a:pt x="338" y="2774"/>
                      </a:lnTo>
                      <a:lnTo>
                        <a:pt x="335" y="2752"/>
                      </a:lnTo>
                      <a:lnTo>
                        <a:pt x="333" y="2730"/>
                      </a:lnTo>
                      <a:lnTo>
                        <a:pt x="331" y="2706"/>
                      </a:lnTo>
                      <a:lnTo>
                        <a:pt x="332" y="2682"/>
                      </a:lnTo>
                      <a:lnTo>
                        <a:pt x="333" y="2656"/>
                      </a:lnTo>
                      <a:lnTo>
                        <a:pt x="337" y="2630"/>
                      </a:lnTo>
                      <a:lnTo>
                        <a:pt x="339" y="2619"/>
                      </a:lnTo>
                      <a:lnTo>
                        <a:pt x="342" y="2606"/>
                      </a:lnTo>
                      <a:lnTo>
                        <a:pt x="347" y="2593"/>
                      </a:lnTo>
                      <a:lnTo>
                        <a:pt x="351" y="2580"/>
                      </a:lnTo>
                      <a:lnTo>
                        <a:pt x="360" y="2562"/>
                      </a:lnTo>
                      <a:lnTo>
                        <a:pt x="375" y="2532"/>
                      </a:lnTo>
                      <a:lnTo>
                        <a:pt x="396" y="2491"/>
                      </a:lnTo>
                      <a:lnTo>
                        <a:pt x="423" y="2442"/>
                      </a:lnTo>
                      <a:lnTo>
                        <a:pt x="491" y="2317"/>
                      </a:lnTo>
                      <a:lnTo>
                        <a:pt x="577" y="2162"/>
                      </a:lnTo>
                      <a:lnTo>
                        <a:pt x="677" y="1985"/>
                      </a:lnTo>
                      <a:lnTo>
                        <a:pt x="787" y="1791"/>
                      </a:lnTo>
                      <a:lnTo>
                        <a:pt x="904" y="1585"/>
                      </a:lnTo>
                      <a:lnTo>
                        <a:pt x="1023" y="1375"/>
                      </a:lnTo>
                      <a:lnTo>
                        <a:pt x="1142" y="1168"/>
                      </a:lnTo>
                      <a:lnTo>
                        <a:pt x="1257" y="968"/>
                      </a:lnTo>
                      <a:lnTo>
                        <a:pt x="1364" y="781"/>
                      </a:lnTo>
                      <a:lnTo>
                        <a:pt x="1459" y="614"/>
                      </a:lnTo>
                      <a:lnTo>
                        <a:pt x="1540" y="474"/>
                      </a:lnTo>
                      <a:lnTo>
                        <a:pt x="1602" y="367"/>
                      </a:lnTo>
                      <a:lnTo>
                        <a:pt x="1641" y="297"/>
                      </a:lnTo>
                      <a:lnTo>
                        <a:pt x="1655" y="273"/>
                      </a:lnTo>
                      <a:lnTo>
                        <a:pt x="1664" y="266"/>
                      </a:lnTo>
                      <a:lnTo>
                        <a:pt x="1685" y="247"/>
                      </a:lnTo>
                      <a:lnTo>
                        <a:pt x="1717" y="220"/>
                      </a:lnTo>
                      <a:lnTo>
                        <a:pt x="1758" y="189"/>
                      </a:lnTo>
                      <a:lnTo>
                        <a:pt x="1779" y="173"/>
                      </a:lnTo>
                      <a:lnTo>
                        <a:pt x="1802" y="157"/>
                      </a:lnTo>
                      <a:lnTo>
                        <a:pt x="1824" y="141"/>
                      </a:lnTo>
                      <a:lnTo>
                        <a:pt x="1847" y="126"/>
                      </a:lnTo>
                      <a:lnTo>
                        <a:pt x="1869" y="113"/>
                      </a:lnTo>
                      <a:lnTo>
                        <a:pt x="1890" y="102"/>
                      </a:lnTo>
                      <a:lnTo>
                        <a:pt x="1910" y="93"/>
                      </a:lnTo>
                      <a:lnTo>
                        <a:pt x="1927" y="87"/>
                      </a:lnTo>
                      <a:lnTo>
                        <a:pt x="1972" y="77"/>
                      </a:lnTo>
                      <a:lnTo>
                        <a:pt x="2035" y="63"/>
                      </a:lnTo>
                      <a:lnTo>
                        <a:pt x="2107" y="49"/>
                      </a:lnTo>
                      <a:lnTo>
                        <a:pt x="2183" y="35"/>
                      </a:lnTo>
                      <a:lnTo>
                        <a:pt x="2255" y="21"/>
                      </a:lnTo>
                      <a:lnTo>
                        <a:pt x="2315" y="10"/>
                      </a:lnTo>
                      <a:lnTo>
                        <a:pt x="2356" y="3"/>
                      </a:lnTo>
                      <a:lnTo>
                        <a:pt x="2372" y="0"/>
                      </a:lnTo>
                      <a:lnTo>
                        <a:pt x="2372" y="4"/>
                      </a:lnTo>
                      <a:lnTo>
                        <a:pt x="2353" y="15"/>
                      </a:lnTo>
                      <a:lnTo>
                        <a:pt x="2335" y="24"/>
                      </a:lnTo>
                      <a:lnTo>
                        <a:pt x="2316" y="33"/>
                      </a:lnTo>
                      <a:lnTo>
                        <a:pt x="2296" y="42"/>
                      </a:lnTo>
                      <a:lnTo>
                        <a:pt x="2208" y="81"/>
                      </a:lnTo>
                      <a:lnTo>
                        <a:pt x="2130" y="112"/>
                      </a:lnTo>
                      <a:lnTo>
                        <a:pt x="2060" y="139"/>
                      </a:lnTo>
                      <a:lnTo>
                        <a:pt x="1999" y="162"/>
                      </a:lnTo>
                      <a:lnTo>
                        <a:pt x="1943" y="182"/>
                      </a:lnTo>
                      <a:lnTo>
                        <a:pt x="1895" y="200"/>
                      </a:lnTo>
                      <a:lnTo>
                        <a:pt x="1873" y="210"/>
                      </a:lnTo>
                      <a:lnTo>
                        <a:pt x="1851" y="218"/>
                      </a:lnTo>
                      <a:lnTo>
                        <a:pt x="1831" y="227"/>
                      </a:lnTo>
                      <a:lnTo>
                        <a:pt x="1812" y="236"/>
                      </a:lnTo>
                      <a:lnTo>
                        <a:pt x="1793" y="246"/>
                      </a:lnTo>
                      <a:lnTo>
                        <a:pt x="1775" y="256"/>
                      </a:lnTo>
                      <a:lnTo>
                        <a:pt x="1758" y="266"/>
                      </a:lnTo>
                      <a:lnTo>
                        <a:pt x="1742" y="278"/>
                      </a:lnTo>
                      <a:lnTo>
                        <a:pt x="1726" y="291"/>
                      </a:lnTo>
                      <a:lnTo>
                        <a:pt x="1710" y="305"/>
                      </a:lnTo>
                      <a:lnTo>
                        <a:pt x="1694" y="320"/>
                      </a:lnTo>
                      <a:lnTo>
                        <a:pt x="1679" y="336"/>
                      </a:lnTo>
                      <a:lnTo>
                        <a:pt x="1663" y="354"/>
                      </a:lnTo>
                      <a:lnTo>
                        <a:pt x="1648" y="374"/>
                      </a:lnTo>
                      <a:lnTo>
                        <a:pt x="1631" y="396"/>
                      </a:lnTo>
                      <a:lnTo>
                        <a:pt x="1615" y="418"/>
                      </a:lnTo>
                      <a:lnTo>
                        <a:pt x="1597" y="444"/>
                      </a:lnTo>
                      <a:lnTo>
                        <a:pt x="1580" y="472"/>
                      </a:lnTo>
                      <a:lnTo>
                        <a:pt x="1562" y="502"/>
                      </a:lnTo>
                      <a:lnTo>
                        <a:pt x="1543" y="535"/>
                      </a:lnTo>
                      <a:lnTo>
                        <a:pt x="1497" y="614"/>
                      </a:lnTo>
                      <a:lnTo>
                        <a:pt x="1439" y="715"/>
                      </a:lnTo>
                      <a:lnTo>
                        <a:pt x="1370" y="834"/>
                      </a:lnTo>
                      <a:lnTo>
                        <a:pt x="1294" y="968"/>
                      </a:lnTo>
                      <a:lnTo>
                        <a:pt x="1212" y="1112"/>
                      </a:lnTo>
                      <a:lnTo>
                        <a:pt x="1124" y="1264"/>
                      </a:lnTo>
                      <a:lnTo>
                        <a:pt x="1035" y="1420"/>
                      </a:lnTo>
                      <a:lnTo>
                        <a:pt x="945" y="1579"/>
                      </a:lnTo>
                      <a:lnTo>
                        <a:pt x="857" y="1734"/>
                      </a:lnTo>
                      <a:lnTo>
                        <a:pt x="774" y="1885"/>
                      </a:lnTo>
                      <a:lnTo>
                        <a:pt x="696" y="2026"/>
                      </a:lnTo>
                      <a:lnTo>
                        <a:pt x="624" y="2156"/>
                      </a:lnTo>
                      <a:lnTo>
                        <a:pt x="563" y="2270"/>
                      </a:lnTo>
                      <a:lnTo>
                        <a:pt x="514" y="2365"/>
                      </a:lnTo>
                      <a:lnTo>
                        <a:pt x="493" y="2404"/>
                      </a:lnTo>
                      <a:lnTo>
                        <a:pt x="477" y="2438"/>
                      </a:lnTo>
                      <a:lnTo>
                        <a:pt x="465" y="2464"/>
                      </a:lnTo>
                      <a:lnTo>
                        <a:pt x="457" y="2485"/>
                      </a:lnTo>
                      <a:lnTo>
                        <a:pt x="445" y="2518"/>
                      </a:lnTo>
                      <a:lnTo>
                        <a:pt x="436" y="2549"/>
                      </a:lnTo>
                      <a:lnTo>
                        <a:pt x="427" y="2579"/>
                      </a:lnTo>
                      <a:lnTo>
                        <a:pt x="421" y="2607"/>
                      </a:lnTo>
                      <a:lnTo>
                        <a:pt x="415" y="2635"/>
                      </a:lnTo>
                      <a:lnTo>
                        <a:pt x="411" y="2661"/>
                      </a:lnTo>
                      <a:lnTo>
                        <a:pt x="408" y="2688"/>
                      </a:lnTo>
                      <a:lnTo>
                        <a:pt x="406" y="2714"/>
                      </a:lnTo>
                      <a:lnTo>
                        <a:pt x="405" y="2741"/>
                      </a:lnTo>
                      <a:lnTo>
                        <a:pt x="406" y="2766"/>
                      </a:lnTo>
                      <a:lnTo>
                        <a:pt x="407" y="2793"/>
                      </a:lnTo>
                      <a:lnTo>
                        <a:pt x="409" y="2820"/>
                      </a:lnTo>
                      <a:lnTo>
                        <a:pt x="412" y="2848"/>
                      </a:lnTo>
                      <a:lnTo>
                        <a:pt x="415" y="2876"/>
                      </a:lnTo>
                      <a:lnTo>
                        <a:pt x="420" y="2905"/>
                      </a:lnTo>
                      <a:lnTo>
                        <a:pt x="425" y="2937"/>
                      </a:lnTo>
                      <a:lnTo>
                        <a:pt x="432" y="2969"/>
                      </a:lnTo>
                      <a:lnTo>
                        <a:pt x="441" y="3004"/>
                      </a:lnTo>
                      <a:lnTo>
                        <a:pt x="451" y="3039"/>
                      </a:lnTo>
                      <a:lnTo>
                        <a:pt x="461" y="3078"/>
                      </a:lnTo>
                      <a:lnTo>
                        <a:pt x="472" y="3117"/>
                      </a:lnTo>
                      <a:lnTo>
                        <a:pt x="482" y="3159"/>
                      </a:lnTo>
                      <a:lnTo>
                        <a:pt x="485" y="3180"/>
                      </a:lnTo>
                      <a:lnTo>
                        <a:pt x="489" y="3202"/>
                      </a:lnTo>
                      <a:lnTo>
                        <a:pt x="492" y="3223"/>
                      </a:lnTo>
                      <a:lnTo>
                        <a:pt x="494" y="3246"/>
                      </a:lnTo>
                      <a:lnTo>
                        <a:pt x="496" y="3268"/>
                      </a:lnTo>
                      <a:lnTo>
                        <a:pt x="497" y="3292"/>
                      </a:lnTo>
                      <a:lnTo>
                        <a:pt x="496" y="3314"/>
                      </a:lnTo>
                      <a:lnTo>
                        <a:pt x="494" y="3339"/>
                      </a:lnTo>
                      <a:lnTo>
                        <a:pt x="491" y="3363"/>
                      </a:lnTo>
                      <a:lnTo>
                        <a:pt x="488" y="3387"/>
                      </a:lnTo>
                      <a:lnTo>
                        <a:pt x="483" y="3412"/>
                      </a:lnTo>
                      <a:lnTo>
                        <a:pt x="476" y="3437"/>
                      </a:lnTo>
                      <a:lnTo>
                        <a:pt x="468" y="3462"/>
                      </a:lnTo>
                      <a:lnTo>
                        <a:pt x="458" y="3488"/>
                      </a:lnTo>
                      <a:lnTo>
                        <a:pt x="446" y="3514"/>
                      </a:lnTo>
                      <a:lnTo>
                        <a:pt x="432" y="3539"/>
                      </a:lnTo>
                      <a:lnTo>
                        <a:pt x="417" y="3566"/>
                      </a:lnTo>
                      <a:lnTo>
                        <a:pt x="399" y="3593"/>
                      </a:lnTo>
                      <a:lnTo>
                        <a:pt x="380" y="3620"/>
                      </a:lnTo>
                      <a:lnTo>
                        <a:pt x="358" y="3646"/>
                      </a:lnTo>
                      <a:lnTo>
                        <a:pt x="349" y="3657"/>
                      </a:lnTo>
                      <a:lnTo>
                        <a:pt x="340" y="3668"/>
                      </a:lnTo>
                      <a:lnTo>
                        <a:pt x="332" y="3679"/>
                      </a:lnTo>
                      <a:lnTo>
                        <a:pt x="322" y="3688"/>
                      </a:lnTo>
                      <a:lnTo>
                        <a:pt x="290" y="3699"/>
                      </a:lnTo>
                      <a:close/>
                    </a:path>
                  </a:pathLst>
                </a:custGeom>
                <a:gradFill flip="none" rotWithShape="1">
                  <a:gsLst>
                    <a:gs pos="45000">
                      <a:schemeClr val="tx1">
                        <a:alpha val="22000"/>
                      </a:schemeClr>
                    </a:gs>
                    <a:gs pos="65000">
                      <a:schemeClr val="tx1">
                        <a:alpha val="0"/>
                      </a:schemeClr>
                    </a:gs>
                  </a:gsLst>
                  <a:lin ang="13500000" scaled="1"/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0" name="Freeform 116">
                  <a:extLst>
                    <a:ext uri="{FF2B5EF4-FFF2-40B4-BE49-F238E27FC236}">
                      <a16:creationId xmlns:a16="http://schemas.microsoft.com/office/drawing/2014/main" id="{4ADBEBF7-254D-404E-B9F9-648CE8D37C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6750" y="2886075"/>
                  <a:ext cx="666750" cy="444500"/>
                </a:xfrm>
                <a:custGeom>
                  <a:avLst/>
                  <a:gdLst/>
                  <a:ahLst/>
                  <a:cxnLst>
                    <a:cxn ang="0">
                      <a:pos x="13" y="137"/>
                    </a:cxn>
                    <a:cxn ang="0">
                      <a:pos x="71" y="118"/>
                    </a:cxn>
                    <a:cxn ang="0">
                      <a:pos x="131" y="102"/>
                    </a:cxn>
                    <a:cxn ang="0">
                      <a:pos x="201" y="86"/>
                    </a:cxn>
                    <a:cxn ang="0">
                      <a:pos x="280" y="73"/>
                    </a:cxn>
                    <a:cxn ang="0">
                      <a:pos x="342" y="67"/>
                    </a:cxn>
                    <a:cxn ang="0">
                      <a:pos x="382" y="66"/>
                    </a:cxn>
                    <a:cxn ang="0">
                      <a:pos x="423" y="68"/>
                    </a:cxn>
                    <a:cxn ang="0">
                      <a:pos x="463" y="73"/>
                    </a:cxn>
                    <a:cxn ang="0">
                      <a:pos x="501" y="80"/>
                    </a:cxn>
                    <a:cxn ang="0">
                      <a:pos x="541" y="91"/>
                    </a:cxn>
                    <a:cxn ang="0">
                      <a:pos x="600" y="111"/>
                    </a:cxn>
                    <a:cxn ang="0">
                      <a:pos x="679" y="147"/>
                    </a:cxn>
                    <a:cxn ang="0">
                      <a:pos x="757" y="189"/>
                    </a:cxn>
                    <a:cxn ang="0">
                      <a:pos x="832" y="239"/>
                    </a:cxn>
                    <a:cxn ang="0">
                      <a:pos x="903" y="293"/>
                    </a:cxn>
                    <a:cxn ang="0">
                      <a:pos x="967" y="350"/>
                    </a:cxn>
                    <a:cxn ang="0">
                      <a:pos x="1023" y="410"/>
                    </a:cxn>
                    <a:cxn ang="0">
                      <a:pos x="1070" y="471"/>
                    </a:cxn>
                    <a:cxn ang="0">
                      <a:pos x="1113" y="536"/>
                    </a:cxn>
                    <a:cxn ang="0">
                      <a:pos x="1151" y="604"/>
                    </a:cxn>
                    <a:cxn ang="0">
                      <a:pos x="1184" y="670"/>
                    </a:cxn>
                    <a:cxn ang="0">
                      <a:pos x="1225" y="757"/>
                    </a:cxn>
                    <a:cxn ang="0">
                      <a:pos x="1255" y="831"/>
                    </a:cxn>
                    <a:cxn ang="0">
                      <a:pos x="1258" y="829"/>
                    </a:cxn>
                    <a:cxn ang="0">
                      <a:pos x="1253" y="770"/>
                    </a:cxn>
                    <a:cxn ang="0">
                      <a:pos x="1243" y="710"/>
                    </a:cxn>
                    <a:cxn ang="0">
                      <a:pos x="1227" y="639"/>
                    </a:cxn>
                    <a:cxn ang="0">
                      <a:pos x="1206" y="563"/>
                    </a:cxn>
                    <a:cxn ang="0">
                      <a:pos x="1183" y="504"/>
                    </a:cxn>
                    <a:cxn ang="0">
                      <a:pos x="1165" y="466"/>
                    </a:cxn>
                    <a:cxn ang="0">
                      <a:pos x="1145" y="428"/>
                    </a:cxn>
                    <a:cxn ang="0">
                      <a:pos x="1122" y="392"/>
                    </a:cxn>
                    <a:cxn ang="0">
                      <a:pos x="1084" y="341"/>
                    </a:cxn>
                    <a:cxn ang="0">
                      <a:pos x="1029" y="280"/>
                    </a:cxn>
                    <a:cxn ang="0">
                      <a:pos x="970" y="226"/>
                    </a:cxn>
                    <a:cxn ang="0">
                      <a:pos x="907" y="177"/>
                    </a:cxn>
                    <a:cxn ang="0">
                      <a:pos x="836" y="133"/>
                    </a:cxn>
                    <a:cxn ang="0">
                      <a:pos x="759" y="93"/>
                    </a:cxn>
                    <a:cxn ang="0">
                      <a:pos x="675" y="59"/>
                    </a:cxn>
                    <a:cxn ang="0">
                      <a:pos x="580" y="29"/>
                    </a:cxn>
                    <a:cxn ang="0">
                      <a:pos x="504" y="10"/>
                    </a:cxn>
                    <a:cxn ang="0">
                      <a:pos x="453" y="2"/>
                    </a:cxn>
                    <a:cxn ang="0">
                      <a:pos x="403" y="0"/>
                    </a:cxn>
                    <a:cxn ang="0">
                      <a:pos x="354" y="2"/>
                    </a:cxn>
                    <a:cxn ang="0">
                      <a:pos x="307" y="9"/>
                    </a:cxn>
                    <a:cxn ang="0">
                      <a:pos x="262" y="18"/>
                    </a:cxn>
                    <a:cxn ang="0">
                      <a:pos x="221" y="31"/>
                    </a:cxn>
                    <a:cxn ang="0">
                      <a:pos x="180" y="45"/>
                    </a:cxn>
                    <a:cxn ang="0">
                      <a:pos x="126" y="67"/>
                    </a:cxn>
                    <a:cxn ang="0">
                      <a:pos x="67" y="98"/>
                    </a:cxn>
                    <a:cxn ang="0">
                      <a:pos x="12" y="133"/>
                    </a:cxn>
                  </a:cxnLst>
                  <a:rect l="0" t="0" r="r" b="b"/>
                  <a:pathLst>
                    <a:path w="1259" h="841">
                      <a:moveTo>
                        <a:pt x="0" y="141"/>
                      </a:moveTo>
                      <a:lnTo>
                        <a:pt x="13" y="137"/>
                      </a:lnTo>
                      <a:lnTo>
                        <a:pt x="47" y="125"/>
                      </a:lnTo>
                      <a:lnTo>
                        <a:pt x="71" y="118"/>
                      </a:lnTo>
                      <a:lnTo>
                        <a:pt x="99" y="110"/>
                      </a:lnTo>
                      <a:lnTo>
                        <a:pt x="131" y="102"/>
                      </a:lnTo>
                      <a:lnTo>
                        <a:pt x="165" y="93"/>
                      </a:lnTo>
                      <a:lnTo>
                        <a:pt x="201" y="86"/>
                      </a:lnTo>
                      <a:lnTo>
                        <a:pt x="240" y="79"/>
                      </a:lnTo>
                      <a:lnTo>
                        <a:pt x="280" y="73"/>
                      </a:lnTo>
                      <a:lnTo>
                        <a:pt x="320" y="68"/>
                      </a:lnTo>
                      <a:lnTo>
                        <a:pt x="342" y="67"/>
                      </a:lnTo>
                      <a:lnTo>
                        <a:pt x="362" y="67"/>
                      </a:lnTo>
                      <a:lnTo>
                        <a:pt x="382" y="66"/>
                      </a:lnTo>
                      <a:lnTo>
                        <a:pt x="403" y="67"/>
                      </a:lnTo>
                      <a:lnTo>
                        <a:pt x="423" y="68"/>
                      </a:lnTo>
                      <a:lnTo>
                        <a:pt x="443" y="71"/>
                      </a:lnTo>
                      <a:lnTo>
                        <a:pt x="463" y="73"/>
                      </a:lnTo>
                      <a:lnTo>
                        <a:pt x="482" y="76"/>
                      </a:lnTo>
                      <a:lnTo>
                        <a:pt x="501" y="80"/>
                      </a:lnTo>
                      <a:lnTo>
                        <a:pt x="520" y="86"/>
                      </a:lnTo>
                      <a:lnTo>
                        <a:pt x="541" y="91"/>
                      </a:lnTo>
                      <a:lnTo>
                        <a:pt x="560" y="97"/>
                      </a:lnTo>
                      <a:lnTo>
                        <a:pt x="600" y="111"/>
                      </a:lnTo>
                      <a:lnTo>
                        <a:pt x="639" y="128"/>
                      </a:lnTo>
                      <a:lnTo>
                        <a:pt x="679" y="147"/>
                      </a:lnTo>
                      <a:lnTo>
                        <a:pt x="719" y="168"/>
                      </a:lnTo>
                      <a:lnTo>
                        <a:pt x="757" y="189"/>
                      </a:lnTo>
                      <a:lnTo>
                        <a:pt x="795" y="214"/>
                      </a:lnTo>
                      <a:lnTo>
                        <a:pt x="832" y="239"/>
                      </a:lnTo>
                      <a:lnTo>
                        <a:pt x="867" y="265"/>
                      </a:lnTo>
                      <a:lnTo>
                        <a:pt x="903" y="293"/>
                      </a:lnTo>
                      <a:lnTo>
                        <a:pt x="935" y="321"/>
                      </a:lnTo>
                      <a:lnTo>
                        <a:pt x="967" y="350"/>
                      </a:lnTo>
                      <a:lnTo>
                        <a:pt x="996" y="380"/>
                      </a:lnTo>
                      <a:lnTo>
                        <a:pt x="1023" y="410"/>
                      </a:lnTo>
                      <a:lnTo>
                        <a:pt x="1047" y="440"/>
                      </a:lnTo>
                      <a:lnTo>
                        <a:pt x="1070" y="471"/>
                      </a:lnTo>
                      <a:lnTo>
                        <a:pt x="1091" y="503"/>
                      </a:lnTo>
                      <a:lnTo>
                        <a:pt x="1113" y="536"/>
                      </a:lnTo>
                      <a:lnTo>
                        <a:pt x="1132" y="571"/>
                      </a:lnTo>
                      <a:lnTo>
                        <a:pt x="1151" y="604"/>
                      </a:lnTo>
                      <a:lnTo>
                        <a:pt x="1168" y="637"/>
                      </a:lnTo>
                      <a:lnTo>
                        <a:pt x="1184" y="670"/>
                      </a:lnTo>
                      <a:lnTo>
                        <a:pt x="1199" y="701"/>
                      </a:lnTo>
                      <a:lnTo>
                        <a:pt x="1225" y="757"/>
                      </a:lnTo>
                      <a:lnTo>
                        <a:pt x="1243" y="801"/>
                      </a:lnTo>
                      <a:lnTo>
                        <a:pt x="1255" y="831"/>
                      </a:lnTo>
                      <a:lnTo>
                        <a:pt x="1259" y="841"/>
                      </a:lnTo>
                      <a:lnTo>
                        <a:pt x="1258" y="829"/>
                      </a:lnTo>
                      <a:lnTo>
                        <a:pt x="1255" y="794"/>
                      </a:lnTo>
                      <a:lnTo>
                        <a:pt x="1253" y="770"/>
                      </a:lnTo>
                      <a:lnTo>
                        <a:pt x="1249" y="742"/>
                      </a:lnTo>
                      <a:lnTo>
                        <a:pt x="1243" y="710"/>
                      </a:lnTo>
                      <a:lnTo>
                        <a:pt x="1236" y="676"/>
                      </a:lnTo>
                      <a:lnTo>
                        <a:pt x="1227" y="639"/>
                      </a:lnTo>
                      <a:lnTo>
                        <a:pt x="1218" y="602"/>
                      </a:lnTo>
                      <a:lnTo>
                        <a:pt x="1206" y="563"/>
                      </a:lnTo>
                      <a:lnTo>
                        <a:pt x="1191" y="524"/>
                      </a:lnTo>
                      <a:lnTo>
                        <a:pt x="1183" y="504"/>
                      </a:lnTo>
                      <a:lnTo>
                        <a:pt x="1175" y="485"/>
                      </a:lnTo>
                      <a:lnTo>
                        <a:pt x="1165" y="466"/>
                      </a:lnTo>
                      <a:lnTo>
                        <a:pt x="1155" y="446"/>
                      </a:lnTo>
                      <a:lnTo>
                        <a:pt x="1145" y="428"/>
                      </a:lnTo>
                      <a:lnTo>
                        <a:pt x="1134" y="410"/>
                      </a:lnTo>
                      <a:lnTo>
                        <a:pt x="1122" y="392"/>
                      </a:lnTo>
                      <a:lnTo>
                        <a:pt x="1109" y="375"/>
                      </a:lnTo>
                      <a:lnTo>
                        <a:pt x="1084" y="341"/>
                      </a:lnTo>
                      <a:lnTo>
                        <a:pt x="1057" y="310"/>
                      </a:lnTo>
                      <a:lnTo>
                        <a:pt x="1029" y="280"/>
                      </a:lnTo>
                      <a:lnTo>
                        <a:pt x="1000" y="253"/>
                      </a:lnTo>
                      <a:lnTo>
                        <a:pt x="970" y="226"/>
                      </a:lnTo>
                      <a:lnTo>
                        <a:pt x="939" y="200"/>
                      </a:lnTo>
                      <a:lnTo>
                        <a:pt x="907" y="177"/>
                      </a:lnTo>
                      <a:lnTo>
                        <a:pt x="873" y="154"/>
                      </a:lnTo>
                      <a:lnTo>
                        <a:pt x="836" y="133"/>
                      </a:lnTo>
                      <a:lnTo>
                        <a:pt x="799" y="112"/>
                      </a:lnTo>
                      <a:lnTo>
                        <a:pt x="759" y="93"/>
                      </a:lnTo>
                      <a:lnTo>
                        <a:pt x="719" y="76"/>
                      </a:lnTo>
                      <a:lnTo>
                        <a:pt x="675" y="59"/>
                      </a:lnTo>
                      <a:lnTo>
                        <a:pt x="629" y="44"/>
                      </a:lnTo>
                      <a:lnTo>
                        <a:pt x="580" y="29"/>
                      </a:lnTo>
                      <a:lnTo>
                        <a:pt x="530" y="15"/>
                      </a:lnTo>
                      <a:lnTo>
                        <a:pt x="504" y="10"/>
                      </a:lnTo>
                      <a:lnTo>
                        <a:pt x="479" y="5"/>
                      </a:lnTo>
                      <a:lnTo>
                        <a:pt x="453" y="2"/>
                      </a:lnTo>
                      <a:lnTo>
                        <a:pt x="428" y="0"/>
                      </a:lnTo>
                      <a:lnTo>
                        <a:pt x="403" y="0"/>
                      </a:lnTo>
                      <a:lnTo>
                        <a:pt x="378" y="1"/>
                      </a:lnTo>
                      <a:lnTo>
                        <a:pt x="354" y="2"/>
                      </a:lnTo>
                      <a:lnTo>
                        <a:pt x="331" y="5"/>
                      </a:lnTo>
                      <a:lnTo>
                        <a:pt x="307" y="9"/>
                      </a:lnTo>
                      <a:lnTo>
                        <a:pt x="285" y="13"/>
                      </a:lnTo>
                      <a:lnTo>
                        <a:pt x="262" y="18"/>
                      </a:lnTo>
                      <a:lnTo>
                        <a:pt x="241" y="25"/>
                      </a:lnTo>
                      <a:lnTo>
                        <a:pt x="221" y="31"/>
                      </a:lnTo>
                      <a:lnTo>
                        <a:pt x="200" y="37"/>
                      </a:lnTo>
                      <a:lnTo>
                        <a:pt x="180" y="45"/>
                      </a:lnTo>
                      <a:lnTo>
                        <a:pt x="162" y="52"/>
                      </a:lnTo>
                      <a:lnTo>
                        <a:pt x="126" y="67"/>
                      </a:lnTo>
                      <a:lnTo>
                        <a:pt x="95" y="82"/>
                      </a:lnTo>
                      <a:lnTo>
                        <a:pt x="67" y="98"/>
                      </a:lnTo>
                      <a:lnTo>
                        <a:pt x="44" y="111"/>
                      </a:lnTo>
                      <a:lnTo>
                        <a:pt x="12" y="133"/>
                      </a:lnTo>
                      <a:lnTo>
                        <a:pt x="0" y="141"/>
                      </a:lnTo>
                      <a:close/>
                    </a:path>
                  </a:pathLst>
                </a:custGeom>
                <a:gradFill flip="none" rotWithShape="1">
                  <a:gsLst>
                    <a:gs pos="45000">
                      <a:schemeClr val="tx1">
                        <a:alpha val="30000"/>
                      </a:schemeClr>
                    </a:gs>
                    <a:gs pos="65000">
                      <a:schemeClr val="tx1">
                        <a:alpha val="9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1" name="Freeform 117">
                  <a:extLst>
                    <a:ext uri="{FF2B5EF4-FFF2-40B4-BE49-F238E27FC236}">
                      <a16:creationId xmlns:a16="http://schemas.microsoft.com/office/drawing/2014/main" id="{DADBDE0C-C1DD-4FEE-BFD0-412C7B40AC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97188" y="1019175"/>
                  <a:ext cx="846138" cy="566738"/>
                </a:xfrm>
                <a:custGeom>
                  <a:avLst/>
                  <a:gdLst/>
                  <a:ahLst/>
                  <a:cxnLst>
                    <a:cxn ang="0">
                      <a:pos x="27" y="55"/>
                    </a:cxn>
                    <a:cxn ang="0">
                      <a:pos x="22" y="154"/>
                    </a:cxn>
                    <a:cxn ang="0">
                      <a:pos x="29" y="240"/>
                    </a:cxn>
                    <a:cxn ang="0">
                      <a:pos x="42" y="311"/>
                    </a:cxn>
                    <a:cxn ang="0">
                      <a:pos x="63" y="386"/>
                    </a:cxn>
                    <a:cxn ang="0">
                      <a:pos x="95" y="463"/>
                    </a:cxn>
                    <a:cxn ang="0">
                      <a:pos x="139" y="540"/>
                    </a:cxn>
                    <a:cxn ang="0">
                      <a:pos x="197" y="614"/>
                    </a:cxn>
                    <a:cxn ang="0">
                      <a:pos x="259" y="682"/>
                    </a:cxn>
                    <a:cxn ang="0">
                      <a:pos x="323" y="742"/>
                    </a:cxn>
                    <a:cxn ang="0">
                      <a:pos x="388" y="795"/>
                    </a:cxn>
                    <a:cxn ang="0">
                      <a:pos x="454" y="841"/>
                    </a:cxn>
                    <a:cxn ang="0">
                      <a:pos x="519" y="880"/>
                    </a:cxn>
                    <a:cxn ang="0">
                      <a:pos x="586" y="912"/>
                    </a:cxn>
                    <a:cxn ang="0">
                      <a:pos x="651" y="939"/>
                    </a:cxn>
                    <a:cxn ang="0">
                      <a:pos x="716" y="959"/>
                    </a:cxn>
                    <a:cxn ang="0">
                      <a:pos x="780" y="973"/>
                    </a:cxn>
                    <a:cxn ang="0">
                      <a:pos x="843" y="983"/>
                    </a:cxn>
                    <a:cxn ang="0">
                      <a:pos x="1002" y="992"/>
                    </a:cxn>
                    <a:cxn ang="0">
                      <a:pos x="1091" y="992"/>
                    </a:cxn>
                    <a:cxn ang="0">
                      <a:pos x="1169" y="985"/>
                    </a:cxn>
                    <a:cxn ang="0">
                      <a:pos x="1238" y="973"/>
                    </a:cxn>
                    <a:cxn ang="0">
                      <a:pos x="1300" y="955"/>
                    </a:cxn>
                    <a:cxn ang="0">
                      <a:pos x="1357" y="932"/>
                    </a:cxn>
                    <a:cxn ang="0">
                      <a:pos x="1411" y="903"/>
                    </a:cxn>
                    <a:cxn ang="0">
                      <a:pos x="1483" y="855"/>
                    </a:cxn>
                    <a:cxn ang="0">
                      <a:pos x="1600" y="762"/>
                    </a:cxn>
                    <a:cxn ang="0">
                      <a:pos x="1576" y="780"/>
                    </a:cxn>
                    <a:cxn ang="0">
                      <a:pos x="1545" y="815"/>
                    </a:cxn>
                    <a:cxn ang="0">
                      <a:pos x="1509" y="862"/>
                    </a:cxn>
                    <a:cxn ang="0">
                      <a:pos x="1454" y="913"/>
                    </a:cxn>
                    <a:cxn ang="0">
                      <a:pos x="1413" y="940"/>
                    </a:cxn>
                    <a:cxn ang="0">
                      <a:pos x="1361" y="967"/>
                    </a:cxn>
                    <a:cxn ang="0">
                      <a:pos x="1295" y="994"/>
                    </a:cxn>
                    <a:cxn ang="0">
                      <a:pos x="1210" y="1020"/>
                    </a:cxn>
                    <a:cxn ang="0">
                      <a:pos x="1120" y="1042"/>
                    </a:cxn>
                    <a:cxn ang="0">
                      <a:pos x="1037" y="1058"/>
                    </a:cxn>
                    <a:cxn ang="0">
                      <a:pos x="958" y="1067"/>
                    </a:cxn>
                    <a:cxn ang="0">
                      <a:pos x="884" y="1069"/>
                    </a:cxn>
                    <a:cxn ang="0">
                      <a:pos x="815" y="1065"/>
                    </a:cxn>
                    <a:cxn ang="0">
                      <a:pos x="748" y="1056"/>
                    </a:cxn>
                    <a:cxn ang="0">
                      <a:pos x="684" y="1041"/>
                    </a:cxn>
                    <a:cxn ang="0">
                      <a:pos x="622" y="1020"/>
                    </a:cxn>
                    <a:cxn ang="0">
                      <a:pos x="498" y="964"/>
                    </a:cxn>
                    <a:cxn ang="0">
                      <a:pos x="369" y="888"/>
                    </a:cxn>
                    <a:cxn ang="0">
                      <a:pos x="259" y="805"/>
                    </a:cxn>
                    <a:cxn ang="0">
                      <a:pos x="171" y="721"/>
                    </a:cxn>
                    <a:cxn ang="0">
                      <a:pos x="105" y="635"/>
                    </a:cxn>
                    <a:cxn ang="0">
                      <a:pos x="57" y="546"/>
                    </a:cxn>
                    <a:cxn ang="0">
                      <a:pos x="25" y="457"/>
                    </a:cxn>
                    <a:cxn ang="0">
                      <a:pos x="6" y="367"/>
                    </a:cxn>
                    <a:cxn ang="0">
                      <a:pos x="0" y="276"/>
                    </a:cxn>
                    <a:cxn ang="0">
                      <a:pos x="4" y="184"/>
                    </a:cxn>
                    <a:cxn ang="0">
                      <a:pos x="16" y="92"/>
                    </a:cxn>
                    <a:cxn ang="0">
                      <a:pos x="34" y="0"/>
                    </a:cxn>
                  </a:cxnLst>
                  <a:rect l="0" t="0" r="r" b="b"/>
                  <a:pathLst>
                    <a:path w="1600" h="1069">
                      <a:moveTo>
                        <a:pt x="34" y="0"/>
                      </a:moveTo>
                      <a:lnTo>
                        <a:pt x="32" y="14"/>
                      </a:lnTo>
                      <a:lnTo>
                        <a:pt x="27" y="55"/>
                      </a:lnTo>
                      <a:lnTo>
                        <a:pt x="24" y="84"/>
                      </a:lnTo>
                      <a:lnTo>
                        <a:pt x="22" y="117"/>
                      </a:lnTo>
                      <a:lnTo>
                        <a:pt x="22" y="154"/>
                      </a:lnTo>
                      <a:lnTo>
                        <a:pt x="25" y="196"/>
                      </a:lnTo>
                      <a:lnTo>
                        <a:pt x="27" y="217"/>
                      </a:lnTo>
                      <a:lnTo>
                        <a:pt x="29" y="240"/>
                      </a:lnTo>
                      <a:lnTo>
                        <a:pt x="32" y="264"/>
                      </a:lnTo>
                      <a:lnTo>
                        <a:pt x="36" y="287"/>
                      </a:lnTo>
                      <a:lnTo>
                        <a:pt x="42" y="311"/>
                      </a:lnTo>
                      <a:lnTo>
                        <a:pt x="48" y="336"/>
                      </a:lnTo>
                      <a:lnTo>
                        <a:pt x="56" y="361"/>
                      </a:lnTo>
                      <a:lnTo>
                        <a:pt x="63" y="386"/>
                      </a:lnTo>
                      <a:lnTo>
                        <a:pt x="73" y="411"/>
                      </a:lnTo>
                      <a:lnTo>
                        <a:pt x="84" y="437"/>
                      </a:lnTo>
                      <a:lnTo>
                        <a:pt x="95" y="463"/>
                      </a:lnTo>
                      <a:lnTo>
                        <a:pt x="108" y="488"/>
                      </a:lnTo>
                      <a:lnTo>
                        <a:pt x="123" y="514"/>
                      </a:lnTo>
                      <a:lnTo>
                        <a:pt x="139" y="540"/>
                      </a:lnTo>
                      <a:lnTo>
                        <a:pt x="157" y="564"/>
                      </a:lnTo>
                      <a:lnTo>
                        <a:pt x="177" y="589"/>
                      </a:lnTo>
                      <a:lnTo>
                        <a:pt x="197" y="614"/>
                      </a:lnTo>
                      <a:lnTo>
                        <a:pt x="217" y="637"/>
                      </a:lnTo>
                      <a:lnTo>
                        <a:pt x="239" y="660"/>
                      </a:lnTo>
                      <a:lnTo>
                        <a:pt x="259" y="682"/>
                      </a:lnTo>
                      <a:lnTo>
                        <a:pt x="281" y="702"/>
                      </a:lnTo>
                      <a:lnTo>
                        <a:pt x="302" y="723"/>
                      </a:lnTo>
                      <a:lnTo>
                        <a:pt x="323" y="742"/>
                      </a:lnTo>
                      <a:lnTo>
                        <a:pt x="345" y="760"/>
                      </a:lnTo>
                      <a:lnTo>
                        <a:pt x="366" y="777"/>
                      </a:lnTo>
                      <a:lnTo>
                        <a:pt x="388" y="795"/>
                      </a:lnTo>
                      <a:lnTo>
                        <a:pt x="410" y="811"/>
                      </a:lnTo>
                      <a:lnTo>
                        <a:pt x="432" y="827"/>
                      </a:lnTo>
                      <a:lnTo>
                        <a:pt x="454" y="841"/>
                      </a:lnTo>
                      <a:lnTo>
                        <a:pt x="475" y="855"/>
                      </a:lnTo>
                      <a:lnTo>
                        <a:pt x="498" y="867"/>
                      </a:lnTo>
                      <a:lnTo>
                        <a:pt x="519" y="880"/>
                      </a:lnTo>
                      <a:lnTo>
                        <a:pt x="542" y="892"/>
                      </a:lnTo>
                      <a:lnTo>
                        <a:pt x="563" y="903"/>
                      </a:lnTo>
                      <a:lnTo>
                        <a:pt x="586" y="912"/>
                      </a:lnTo>
                      <a:lnTo>
                        <a:pt x="607" y="922"/>
                      </a:lnTo>
                      <a:lnTo>
                        <a:pt x="630" y="931"/>
                      </a:lnTo>
                      <a:lnTo>
                        <a:pt x="651" y="939"/>
                      </a:lnTo>
                      <a:lnTo>
                        <a:pt x="674" y="947"/>
                      </a:lnTo>
                      <a:lnTo>
                        <a:pt x="695" y="953"/>
                      </a:lnTo>
                      <a:lnTo>
                        <a:pt x="716" y="959"/>
                      </a:lnTo>
                      <a:lnTo>
                        <a:pt x="738" y="965"/>
                      </a:lnTo>
                      <a:lnTo>
                        <a:pt x="759" y="969"/>
                      </a:lnTo>
                      <a:lnTo>
                        <a:pt x="780" y="973"/>
                      </a:lnTo>
                      <a:lnTo>
                        <a:pt x="801" y="978"/>
                      </a:lnTo>
                      <a:lnTo>
                        <a:pt x="821" y="981"/>
                      </a:lnTo>
                      <a:lnTo>
                        <a:pt x="843" y="983"/>
                      </a:lnTo>
                      <a:lnTo>
                        <a:pt x="863" y="985"/>
                      </a:lnTo>
                      <a:lnTo>
                        <a:pt x="936" y="989"/>
                      </a:lnTo>
                      <a:lnTo>
                        <a:pt x="1002" y="992"/>
                      </a:lnTo>
                      <a:lnTo>
                        <a:pt x="1033" y="993"/>
                      </a:lnTo>
                      <a:lnTo>
                        <a:pt x="1063" y="992"/>
                      </a:lnTo>
                      <a:lnTo>
                        <a:pt x="1091" y="992"/>
                      </a:lnTo>
                      <a:lnTo>
                        <a:pt x="1118" y="989"/>
                      </a:lnTo>
                      <a:lnTo>
                        <a:pt x="1144" y="987"/>
                      </a:lnTo>
                      <a:lnTo>
                        <a:pt x="1169" y="985"/>
                      </a:lnTo>
                      <a:lnTo>
                        <a:pt x="1193" y="981"/>
                      </a:lnTo>
                      <a:lnTo>
                        <a:pt x="1215" y="978"/>
                      </a:lnTo>
                      <a:lnTo>
                        <a:pt x="1238" y="973"/>
                      </a:lnTo>
                      <a:lnTo>
                        <a:pt x="1259" y="968"/>
                      </a:lnTo>
                      <a:lnTo>
                        <a:pt x="1280" y="962"/>
                      </a:lnTo>
                      <a:lnTo>
                        <a:pt x="1300" y="955"/>
                      </a:lnTo>
                      <a:lnTo>
                        <a:pt x="1319" y="949"/>
                      </a:lnTo>
                      <a:lnTo>
                        <a:pt x="1338" y="940"/>
                      </a:lnTo>
                      <a:lnTo>
                        <a:pt x="1357" y="932"/>
                      </a:lnTo>
                      <a:lnTo>
                        <a:pt x="1375" y="923"/>
                      </a:lnTo>
                      <a:lnTo>
                        <a:pt x="1393" y="913"/>
                      </a:lnTo>
                      <a:lnTo>
                        <a:pt x="1411" y="903"/>
                      </a:lnTo>
                      <a:lnTo>
                        <a:pt x="1430" y="892"/>
                      </a:lnTo>
                      <a:lnTo>
                        <a:pt x="1447" y="880"/>
                      </a:lnTo>
                      <a:lnTo>
                        <a:pt x="1483" y="855"/>
                      </a:lnTo>
                      <a:lnTo>
                        <a:pt x="1521" y="827"/>
                      </a:lnTo>
                      <a:lnTo>
                        <a:pt x="1559" y="796"/>
                      </a:lnTo>
                      <a:lnTo>
                        <a:pt x="1600" y="762"/>
                      </a:lnTo>
                      <a:lnTo>
                        <a:pt x="1591" y="768"/>
                      </a:lnTo>
                      <a:lnTo>
                        <a:pt x="1584" y="774"/>
                      </a:lnTo>
                      <a:lnTo>
                        <a:pt x="1576" y="780"/>
                      </a:lnTo>
                      <a:lnTo>
                        <a:pt x="1569" y="786"/>
                      </a:lnTo>
                      <a:lnTo>
                        <a:pt x="1557" y="800"/>
                      </a:lnTo>
                      <a:lnTo>
                        <a:pt x="1545" y="815"/>
                      </a:lnTo>
                      <a:lnTo>
                        <a:pt x="1533" y="830"/>
                      </a:lnTo>
                      <a:lnTo>
                        <a:pt x="1522" y="845"/>
                      </a:lnTo>
                      <a:lnTo>
                        <a:pt x="1509" y="862"/>
                      </a:lnTo>
                      <a:lnTo>
                        <a:pt x="1494" y="879"/>
                      </a:lnTo>
                      <a:lnTo>
                        <a:pt x="1476" y="896"/>
                      </a:lnTo>
                      <a:lnTo>
                        <a:pt x="1454" y="913"/>
                      </a:lnTo>
                      <a:lnTo>
                        <a:pt x="1441" y="923"/>
                      </a:lnTo>
                      <a:lnTo>
                        <a:pt x="1428" y="932"/>
                      </a:lnTo>
                      <a:lnTo>
                        <a:pt x="1413" y="940"/>
                      </a:lnTo>
                      <a:lnTo>
                        <a:pt x="1397" y="950"/>
                      </a:lnTo>
                      <a:lnTo>
                        <a:pt x="1380" y="958"/>
                      </a:lnTo>
                      <a:lnTo>
                        <a:pt x="1361" y="967"/>
                      </a:lnTo>
                      <a:lnTo>
                        <a:pt x="1341" y="977"/>
                      </a:lnTo>
                      <a:lnTo>
                        <a:pt x="1318" y="985"/>
                      </a:lnTo>
                      <a:lnTo>
                        <a:pt x="1295" y="994"/>
                      </a:lnTo>
                      <a:lnTo>
                        <a:pt x="1269" y="1002"/>
                      </a:lnTo>
                      <a:lnTo>
                        <a:pt x="1240" y="1012"/>
                      </a:lnTo>
                      <a:lnTo>
                        <a:pt x="1210" y="1020"/>
                      </a:lnTo>
                      <a:lnTo>
                        <a:pt x="1180" y="1028"/>
                      </a:lnTo>
                      <a:lnTo>
                        <a:pt x="1150" y="1035"/>
                      </a:lnTo>
                      <a:lnTo>
                        <a:pt x="1120" y="1042"/>
                      </a:lnTo>
                      <a:lnTo>
                        <a:pt x="1092" y="1048"/>
                      </a:lnTo>
                      <a:lnTo>
                        <a:pt x="1064" y="1054"/>
                      </a:lnTo>
                      <a:lnTo>
                        <a:pt x="1037" y="1058"/>
                      </a:lnTo>
                      <a:lnTo>
                        <a:pt x="1010" y="1061"/>
                      </a:lnTo>
                      <a:lnTo>
                        <a:pt x="984" y="1064"/>
                      </a:lnTo>
                      <a:lnTo>
                        <a:pt x="958" y="1067"/>
                      </a:lnTo>
                      <a:lnTo>
                        <a:pt x="934" y="1069"/>
                      </a:lnTo>
                      <a:lnTo>
                        <a:pt x="909" y="1069"/>
                      </a:lnTo>
                      <a:lnTo>
                        <a:pt x="884" y="1069"/>
                      </a:lnTo>
                      <a:lnTo>
                        <a:pt x="861" y="1069"/>
                      </a:lnTo>
                      <a:lnTo>
                        <a:pt x="838" y="1068"/>
                      </a:lnTo>
                      <a:lnTo>
                        <a:pt x="815" y="1065"/>
                      </a:lnTo>
                      <a:lnTo>
                        <a:pt x="792" y="1063"/>
                      </a:lnTo>
                      <a:lnTo>
                        <a:pt x="771" y="1060"/>
                      </a:lnTo>
                      <a:lnTo>
                        <a:pt x="748" y="1056"/>
                      </a:lnTo>
                      <a:lnTo>
                        <a:pt x="727" y="1052"/>
                      </a:lnTo>
                      <a:lnTo>
                        <a:pt x="706" y="1046"/>
                      </a:lnTo>
                      <a:lnTo>
                        <a:pt x="684" y="1041"/>
                      </a:lnTo>
                      <a:lnTo>
                        <a:pt x="664" y="1034"/>
                      </a:lnTo>
                      <a:lnTo>
                        <a:pt x="642" y="1028"/>
                      </a:lnTo>
                      <a:lnTo>
                        <a:pt x="622" y="1020"/>
                      </a:lnTo>
                      <a:lnTo>
                        <a:pt x="580" y="1003"/>
                      </a:lnTo>
                      <a:lnTo>
                        <a:pt x="540" y="985"/>
                      </a:lnTo>
                      <a:lnTo>
                        <a:pt x="498" y="964"/>
                      </a:lnTo>
                      <a:lnTo>
                        <a:pt x="456" y="941"/>
                      </a:lnTo>
                      <a:lnTo>
                        <a:pt x="411" y="914"/>
                      </a:lnTo>
                      <a:lnTo>
                        <a:pt x="369" y="888"/>
                      </a:lnTo>
                      <a:lnTo>
                        <a:pt x="330" y="860"/>
                      </a:lnTo>
                      <a:lnTo>
                        <a:pt x="293" y="833"/>
                      </a:lnTo>
                      <a:lnTo>
                        <a:pt x="259" y="805"/>
                      </a:lnTo>
                      <a:lnTo>
                        <a:pt x="228" y="777"/>
                      </a:lnTo>
                      <a:lnTo>
                        <a:pt x="198" y="750"/>
                      </a:lnTo>
                      <a:lnTo>
                        <a:pt x="171" y="721"/>
                      </a:lnTo>
                      <a:lnTo>
                        <a:pt x="148" y="692"/>
                      </a:lnTo>
                      <a:lnTo>
                        <a:pt x="125" y="664"/>
                      </a:lnTo>
                      <a:lnTo>
                        <a:pt x="105" y="635"/>
                      </a:lnTo>
                      <a:lnTo>
                        <a:pt x="87" y="605"/>
                      </a:lnTo>
                      <a:lnTo>
                        <a:pt x="71" y="576"/>
                      </a:lnTo>
                      <a:lnTo>
                        <a:pt x="57" y="546"/>
                      </a:lnTo>
                      <a:lnTo>
                        <a:pt x="44" y="517"/>
                      </a:lnTo>
                      <a:lnTo>
                        <a:pt x="33" y="487"/>
                      </a:lnTo>
                      <a:lnTo>
                        <a:pt x="25" y="457"/>
                      </a:lnTo>
                      <a:lnTo>
                        <a:pt x="17" y="427"/>
                      </a:lnTo>
                      <a:lnTo>
                        <a:pt x="11" y="397"/>
                      </a:lnTo>
                      <a:lnTo>
                        <a:pt x="6" y="367"/>
                      </a:lnTo>
                      <a:lnTo>
                        <a:pt x="3" y="336"/>
                      </a:lnTo>
                      <a:lnTo>
                        <a:pt x="1" y="306"/>
                      </a:lnTo>
                      <a:lnTo>
                        <a:pt x="0" y="276"/>
                      </a:lnTo>
                      <a:lnTo>
                        <a:pt x="1" y="245"/>
                      </a:lnTo>
                      <a:lnTo>
                        <a:pt x="2" y="215"/>
                      </a:lnTo>
                      <a:lnTo>
                        <a:pt x="4" y="184"/>
                      </a:lnTo>
                      <a:lnTo>
                        <a:pt x="7" y="153"/>
                      </a:lnTo>
                      <a:lnTo>
                        <a:pt x="12" y="123"/>
                      </a:lnTo>
                      <a:lnTo>
                        <a:pt x="16" y="92"/>
                      </a:lnTo>
                      <a:lnTo>
                        <a:pt x="21" y="61"/>
                      </a:lnTo>
                      <a:lnTo>
                        <a:pt x="28" y="30"/>
                      </a:lnTo>
                      <a:lnTo>
                        <a:pt x="34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45000">
                      <a:schemeClr val="tx1">
                        <a:alpha val="30000"/>
                      </a:schemeClr>
                    </a:gs>
                    <a:gs pos="65000">
                      <a:schemeClr val="tx1">
                        <a:alpha val="900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52" name="Freeform 83">
                  <a:extLst>
                    <a:ext uri="{FF2B5EF4-FFF2-40B4-BE49-F238E27FC236}">
                      <a16:creationId xmlns:a16="http://schemas.microsoft.com/office/drawing/2014/main" id="{142FA28F-63BE-4DBD-82BF-C78558B4DEFE}"/>
                    </a:ext>
                  </a:extLst>
                </p:cNvPr>
                <p:cNvSpPr/>
                <p:nvPr/>
              </p:nvSpPr>
              <p:spPr>
                <a:xfrm>
                  <a:off x="2906573" y="824179"/>
                  <a:ext cx="152399" cy="573024"/>
                </a:xfrm>
                <a:custGeom>
                  <a:avLst/>
                  <a:gdLst>
                    <a:gd name="connsiteX0" fmla="*/ 63398 w 152399"/>
                    <a:gd name="connsiteY0" fmla="*/ 477927 h 573024"/>
                    <a:gd name="connsiteX1" fmla="*/ 12192 w 152399"/>
                    <a:gd name="connsiteY1" fmla="*/ 338938 h 573024"/>
                    <a:gd name="connsiteX2" fmla="*/ 4877 w 152399"/>
                    <a:gd name="connsiteY2" fmla="*/ 229210 h 573024"/>
                    <a:gd name="connsiteX3" fmla="*/ 41453 w 152399"/>
                    <a:gd name="connsiteY3" fmla="*/ 126797 h 573024"/>
                    <a:gd name="connsiteX4" fmla="*/ 136550 w 152399"/>
                    <a:gd name="connsiteY4" fmla="*/ 9754 h 573024"/>
                    <a:gd name="connsiteX5" fmla="*/ 136550 w 152399"/>
                    <a:gd name="connsiteY5" fmla="*/ 68275 h 573024"/>
                    <a:gd name="connsiteX6" fmla="*/ 85344 w 152399"/>
                    <a:gd name="connsiteY6" fmla="*/ 287731 h 573024"/>
                    <a:gd name="connsiteX7" fmla="*/ 114605 w 152399"/>
                    <a:gd name="connsiteY7" fmla="*/ 492557 h 573024"/>
                    <a:gd name="connsiteX8" fmla="*/ 136550 w 152399"/>
                    <a:gd name="connsiteY8" fmla="*/ 573024 h 573024"/>
                    <a:gd name="connsiteX9" fmla="*/ 63398 w 152399"/>
                    <a:gd name="connsiteY9" fmla="*/ 477927 h 573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2399" h="573024">
                      <a:moveTo>
                        <a:pt x="63398" y="477927"/>
                      </a:moveTo>
                      <a:cubicBezTo>
                        <a:pt x="42672" y="438913"/>
                        <a:pt x="21945" y="380391"/>
                        <a:pt x="12192" y="338938"/>
                      </a:cubicBezTo>
                      <a:cubicBezTo>
                        <a:pt x="2439" y="297485"/>
                        <a:pt x="0" y="264567"/>
                        <a:pt x="4877" y="229210"/>
                      </a:cubicBezTo>
                      <a:cubicBezTo>
                        <a:pt x="9754" y="193853"/>
                        <a:pt x="19508" y="163373"/>
                        <a:pt x="41453" y="126797"/>
                      </a:cubicBezTo>
                      <a:cubicBezTo>
                        <a:pt x="63398" y="90221"/>
                        <a:pt x="120701" y="19508"/>
                        <a:pt x="136550" y="9754"/>
                      </a:cubicBezTo>
                      <a:cubicBezTo>
                        <a:pt x="152399" y="0"/>
                        <a:pt x="145084" y="21946"/>
                        <a:pt x="136550" y="68275"/>
                      </a:cubicBezTo>
                      <a:cubicBezTo>
                        <a:pt x="128016" y="114604"/>
                        <a:pt x="89002" y="217017"/>
                        <a:pt x="85344" y="287731"/>
                      </a:cubicBezTo>
                      <a:cubicBezTo>
                        <a:pt x="81686" y="358445"/>
                        <a:pt x="106071" y="445008"/>
                        <a:pt x="114605" y="492557"/>
                      </a:cubicBezTo>
                      <a:cubicBezTo>
                        <a:pt x="123139" y="540106"/>
                        <a:pt x="143865" y="573024"/>
                        <a:pt x="136550" y="573024"/>
                      </a:cubicBezTo>
                      <a:cubicBezTo>
                        <a:pt x="129235" y="573024"/>
                        <a:pt x="84124" y="516941"/>
                        <a:pt x="63398" y="47792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bg1">
                        <a:alpha val="3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sp>
              <p:nvSpPr>
                <p:cNvPr id="53" name="Freeform 84">
                  <a:extLst>
                    <a:ext uri="{FF2B5EF4-FFF2-40B4-BE49-F238E27FC236}">
                      <a16:creationId xmlns:a16="http://schemas.microsoft.com/office/drawing/2014/main" id="{834ACB6B-B5A2-4BEF-B65F-D242C20486F5}"/>
                    </a:ext>
                  </a:extLst>
                </p:cNvPr>
                <p:cNvSpPr/>
                <p:nvPr/>
              </p:nvSpPr>
              <p:spPr>
                <a:xfrm rot="900000">
                  <a:off x="1824126" y="2867444"/>
                  <a:ext cx="152399" cy="573024"/>
                </a:xfrm>
                <a:custGeom>
                  <a:avLst/>
                  <a:gdLst>
                    <a:gd name="connsiteX0" fmla="*/ 63398 w 152399"/>
                    <a:gd name="connsiteY0" fmla="*/ 477927 h 573024"/>
                    <a:gd name="connsiteX1" fmla="*/ 12192 w 152399"/>
                    <a:gd name="connsiteY1" fmla="*/ 338938 h 573024"/>
                    <a:gd name="connsiteX2" fmla="*/ 4877 w 152399"/>
                    <a:gd name="connsiteY2" fmla="*/ 229210 h 573024"/>
                    <a:gd name="connsiteX3" fmla="*/ 41453 w 152399"/>
                    <a:gd name="connsiteY3" fmla="*/ 126797 h 573024"/>
                    <a:gd name="connsiteX4" fmla="*/ 136550 w 152399"/>
                    <a:gd name="connsiteY4" fmla="*/ 9754 h 573024"/>
                    <a:gd name="connsiteX5" fmla="*/ 136550 w 152399"/>
                    <a:gd name="connsiteY5" fmla="*/ 68275 h 573024"/>
                    <a:gd name="connsiteX6" fmla="*/ 85344 w 152399"/>
                    <a:gd name="connsiteY6" fmla="*/ 287731 h 573024"/>
                    <a:gd name="connsiteX7" fmla="*/ 114605 w 152399"/>
                    <a:gd name="connsiteY7" fmla="*/ 492557 h 573024"/>
                    <a:gd name="connsiteX8" fmla="*/ 136550 w 152399"/>
                    <a:gd name="connsiteY8" fmla="*/ 573024 h 573024"/>
                    <a:gd name="connsiteX9" fmla="*/ 63398 w 152399"/>
                    <a:gd name="connsiteY9" fmla="*/ 477927 h 5730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2399" h="573024">
                      <a:moveTo>
                        <a:pt x="63398" y="477927"/>
                      </a:moveTo>
                      <a:cubicBezTo>
                        <a:pt x="42672" y="438913"/>
                        <a:pt x="21945" y="380391"/>
                        <a:pt x="12192" y="338938"/>
                      </a:cubicBezTo>
                      <a:cubicBezTo>
                        <a:pt x="2439" y="297485"/>
                        <a:pt x="0" y="264567"/>
                        <a:pt x="4877" y="229210"/>
                      </a:cubicBezTo>
                      <a:cubicBezTo>
                        <a:pt x="9754" y="193853"/>
                        <a:pt x="19508" y="163373"/>
                        <a:pt x="41453" y="126797"/>
                      </a:cubicBezTo>
                      <a:cubicBezTo>
                        <a:pt x="63398" y="90221"/>
                        <a:pt x="120701" y="19508"/>
                        <a:pt x="136550" y="9754"/>
                      </a:cubicBezTo>
                      <a:cubicBezTo>
                        <a:pt x="152399" y="0"/>
                        <a:pt x="145084" y="21946"/>
                        <a:pt x="136550" y="68275"/>
                      </a:cubicBezTo>
                      <a:cubicBezTo>
                        <a:pt x="128016" y="114604"/>
                        <a:pt x="89002" y="217017"/>
                        <a:pt x="85344" y="287731"/>
                      </a:cubicBezTo>
                      <a:cubicBezTo>
                        <a:pt x="81686" y="358445"/>
                        <a:pt x="106071" y="445008"/>
                        <a:pt x="114605" y="492557"/>
                      </a:cubicBezTo>
                      <a:cubicBezTo>
                        <a:pt x="123139" y="540106"/>
                        <a:pt x="143865" y="573024"/>
                        <a:pt x="136550" y="573024"/>
                      </a:cubicBezTo>
                      <a:cubicBezTo>
                        <a:pt x="129235" y="573024"/>
                        <a:pt x="84124" y="516941"/>
                        <a:pt x="63398" y="47792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bg1">
                        <a:alpha val="35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</p:grpSp>
        </p:grpSp>
        <p:grpSp>
          <p:nvGrpSpPr>
            <p:cNvPr id="40" name="Group 72">
              <a:extLst>
                <a:ext uri="{FF2B5EF4-FFF2-40B4-BE49-F238E27FC236}">
                  <a16:creationId xmlns:a16="http://schemas.microsoft.com/office/drawing/2014/main" id="{9EFEFE0A-D833-4E32-8F70-32881721427F}"/>
                </a:ext>
              </a:extLst>
            </p:cNvPr>
            <p:cNvGrpSpPr/>
            <p:nvPr/>
          </p:nvGrpSpPr>
          <p:grpSpPr>
            <a:xfrm rot="20988239">
              <a:off x="7200315" y="2061953"/>
              <a:ext cx="705036" cy="1281677"/>
              <a:chOff x="8599487" y="2724150"/>
              <a:chExt cx="496889" cy="903288"/>
            </a:xfrm>
            <a:solidFill>
              <a:srgbClr val="FBD5A7"/>
            </a:solidFill>
            <a:effectLst>
              <a:outerShdw blurRad="139700" dist="38100" algn="l" rotWithShape="0">
                <a:prstClr val="black">
                  <a:alpha val="22000"/>
                </a:prstClr>
              </a:outerShdw>
            </a:effectLst>
          </p:grpSpPr>
          <p:sp>
            <p:nvSpPr>
              <p:cNvPr id="41" name="Freeform 17">
                <a:extLst>
                  <a:ext uri="{FF2B5EF4-FFF2-40B4-BE49-F238E27FC236}">
                    <a16:creationId xmlns:a16="http://schemas.microsoft.com/office/drawing/2014/main" id="{D870BE9C-5CED-4D5F-9A15-24614F767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13775" y="3382963"/>
                <a:ext cx="395288" cy="244475"/>
              </a:xfrm>
              <a:custGeom>
                <a:avLst/>
                <a:gdLst>
                  <a:gd name="T0" fmla="*/ 1 w 105"/>
                  <a:gd name="T1" fmla="*/ 27 h 65"/>
                  <a:gd name="T2" fmla="*/ 27 w 105"/>
                  <a:gd name="T3" fmla="*/ 59 h 65"/>
                  <a:gd name="T4" fmla="*/ 72 w 105"/>
                  <a:gd name="T5" fmla="*/ 63 h 65"/>
                  <a:gd name="T6" fmla="*/ 103 w 105"/>
                  <a:gd name="T7" fmla="*/ 37 h 65"/>
                  <a:gd name="T8" fmla="*/ 103 w 105"/>
                  <a:gd name="T9" fmla="*/ 37 h 65"/>
                  <a:gd name="T10" fmla="*/ 77 w 105"/>
                  <a:gd name="T11" fmla="*/ 6 h 65"/>
                  <a:gd name="T12" fmla="*/ 33 w 105"/>
                  <a:gd name="T13" fmla="*/ 2 h 65"/>
                  <a:gd name="T14" fmla="*/ 1 w 105"/>
                  <a:gd name="T15" fmla="*/ 2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65">
                    <a:moveTo>
                      <a:pt x="1" y="27"/>
                    </a:moveTo>
                    <a:cubicBezTo>
                      <a:pt x="0" y="43"/>
                      <a:pt x="11" y="57"/>
                      <a:pt x="27" y="59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87" y="65"/>
                      <a:pt x="102" y="53"/>
                      <a:pt x="103" y="37"/>
                    </a:cubicBezTo>
                    <a:cubicBezTo>
                      <a:pt x="103" y="37"/>
                      <a:pt x="103" y="37"/>
                      <a:pt x="103" y="37"/>
                    </a:cubicBezTo>
                    <a:cubicBezTo>
                      <a:pt x="105" y="22"/>
                      <a:pt x="93" y="7"/>
                      <a:pt x="77" y="6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17" y="0"/>
                      <a:pt x="3" y="12"/>
                      <a:pt x="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18">
                <a:extLst>
                  <a:ext uri="{FF2B5EF4-FFF2-40B4-BE49-F238E27FC236}">
                    <a16:creationId xmlns:a16="http://schemas.microsoft.com/office/drawing/2014/main" id="{6970632C-1342-45CF-81B3-D9D48D8338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99487" y="3160713"/>
                <a:ext cx="395288" cy="241300"/>
              </a:xfrm>
              <a:custGeom>
                <a:avLst/>
                <a:gdLst>
                  <a:gd name="T0" fmla="*/ 2 w 105"/>
                  <a:gd name="T1" fmla="*/ 27 h 64"/>
                  <a:gd name="T2" fmla="*/ 28 w 105"/>
                  <a:gd name="T3" fmla="*/ 59 h 64"/>
                  <a:gd name="T4" fmla="*/ 72 w 105"/>
                  <a:gd name="T5" fmla="*/ 63 h 64"/>
                  <a:gd name="T6" fmla="*/ 104 w 105"/>
                  <a:gd name="T7" fmla="*/ 37 h 64"/>
                  <a:gd name="T8" fmla="*/ 104 w 105"/>
                  <a:gd name="T9" fmla="*/ 37 h 64"/>
                  <a:gd name="T10" fmla="*/ 78 w 105"/>
                  <a:gd name="T11" fmla="*/ 5 h 64"/>
                  <a:gd name="T12" fmla="*/ 34 w 105"/>
                  <a:gd name="T13" fmla="*/ 1 h 64"/>
                  <a:gd name="T14" fmla="*/ 2 w 105"/>
                  <a:gd name="T15" fmla="*/ 2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64">
                    <a:moveTo>
                      <a:pt x="2" y="27"/>
                    </a:moveTo>
                    <a:cubicBezTo>
                      <a:pt x="0" y="43"/>
                      <a:pt x="12" y="57"/>
                      <a:pt x="28" y="59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88" y="64"/>
                      <a:pt x="102" y="53"/>
                      <a:pt x="104" y="37"/>
                    </a:cubicBezTo>
                    <a:cubicBezTo>
                      <a:pt x="104" y="37"/>
                      <a:pt x="104" y="37"/>
                      <a:pt x="104" y="37"/>
                    </a:cubicBezTo>
                    <a:cubicBezTo>
                      <a:pt x="105" y="21"/>
                      <a:pt x="94" y="7"/>
                      <a:pt x="78" y="5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18" y="0"/>
                      <a:pt x="4" y="11"/>
                      <a:pt x="2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19">
                <a:extLst>
                  <a:ext uri="{FF2B5EF4-FFF2-40B4-BE49-F238E27FC236}">
                    <a16:creationId xmlns:a16="http://schemas.microsoft.com/office/drawing/2014/main" id="{BB1672AF-8380-4F72-B9EC-6535501979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8700" y="2938463"/>
                <a:ext cx="393700" cy="244475"/>
              </a:xfrm>
              <a:custGeom>
                <a:avLst/>
                <a:gdLst>
                  <a:gd name="T0" fmla="*/ 1 w 105"/>
                  <a:gd name="T1" fmla="*/ 28 h 65"/>
                  <a:gd name="T2" fmla="*/ 27 w 105"/>
                  <a:gd name="T3" fmla="*/ 59 h 65"/>
                  <a:gd name="T4" fmla="*/ 72 w 105"/>
                  <a:gd name="T5" fmla="*/ 63 h 65"/>
                  <a:gd name="T6" fmla="*/ 103 w 105"/>
                  <a:gd name="T7" fmla="*/ 37 h 65"/>
                  <a:gd name="T8" fmla="*/ 103 w 105"/>
                  <a:gd name="T9" fmla="*/ 37 h 65"/>
                  <a:gd name="T10" fmla="*/ 77 w 105"/>
                  <a:gd name="T11" fmla="*/ 6 h 65"/>
                  <a:gd name="T12" fmla="*/ 33 w 105"/>
                  <a:gd name="T13" fmla="*/ 2 h 65"/>
                  <a:gd name="T14" fmla="*/ 1 w 105"/>
                  <a:gd name="T15" fmla="*/ 2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65">
                    <a:moveTo>
                      <a:pt x="1" y="28"/>
                    </a:moveTo>
                    <a:cubicBezTo>
                      <a:pt x="0" y="43"/>
                      <a:pt x="11" y="57"/>
                      <a:pt x="27" y="59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87" y="65"/>
                      <a:pt x="102" y="53"/>
                      <a:pt x="103" y="37"/>
                    </a:cubicBezTo>
                    <a:cubicBezTo>
                      <a:pt x="103" y="37"/>
                      <a:pt x="103" y="37"/>
                      <a:pt x="103" y="37"/>
                    </a:cubicBezTo>
                    <a:cubicBezTo>
                      <a:pt x="105" y="22"/>
                      <a:pt x="93" y="7"/>
                      <a:pt x="77" y="6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17" y="0"/>
                      <a:pt x="3" y="12"/>
                      <a:pt x="1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20">
                <a:extLst>
                  <a:ext uri="{FF2B5EF4-FFF2-40B4-BE49-F238E27FC236}">
                    <a16:creationId xmlns:a16="http://schemas.microsoft.com/office/drawing/2014/main" id="{8EB7BC72-EFE9-42B5-AF05-D32664D7BF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01088" y="2724150"/>
                <a:ext cx="395288" cy="244475"/>
              </a:xfrm>
              <a:custGeom>
                <a:avLst/>
                <a:gdLst>
                  <a:gd name="T0" fmla="*/ 2 w 105"/>
                  <a:gd name="T1" fmla="*/ 28 h 65"/>
                  <a:gd name="T2" fmla="*/ 27 w 105"/>
                  <a:gd name="T3" fmla="*/ 59 h 65"/>
                  <a:gd name="T4" fmla="*/ 72 w 105"/>
                  <a:gd name="T5" fmla="*/ 64 h 65"/>
                  <a:gd name="T6" fmla="*/ 103 w 105"/>
                  <a:gd name="T7" fmla="*/ 38 h 65"/>
                  <a:gd name="T8" fmla="*/ 103 w 105"/>
                  <a:gd name="T9" fmla="*/ 38 h 65"/>
                  <a:gd name="T10" fmla="*/ 78 w 105"/>
                  <a:gd name="T11" fmla="*/ 6 h 65"/>
                  <a:gd name="T12" fmla="*/ 33 w 105"/>
                  <a:gd name="T13" fmla="*/ 2 h 65"/>
                  <a:gd name="T14" fmla="*/ 2 w 105"/>
                  <a:gd name="T15" fmla="*/ 28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5" h="65">
                    <a:moveTo>
                      <a:pt x="2" y="28"/>
                    </a:moveTo>
                    <a:cubicBezTo>
                      <a:pt x="0" y="44"/>
                      <a:pt x="12" y="58"/>
                      <a:pt x="27" y="59"/>
                    </a:cubicBezTo>
                    <a:cubicBezTo>
                      <a:pt x="72" y="64"/>
                      <a:pt x="72" y="64"/>
                      <a:pt x="72" y="64"/>
                    </a:cubicBezTo>
                    <a:cubicBezTo>
                      <a:pt x="88" y="65"/>
                      <a:pt x="102" y="54"/>
                      <a:pt x="103" y="38"/>
                    </a:cubicBezTo>
                    <a:cubicBezTo>
                      <a:pt x="103" y="38"/>
                      <a:pt x="103" y="38"/>
                      <a:pt x="103" y="38"/>
                    </a:cubicBezTo>
                    <a:cubicBezTo>
                      <a:pt x="105" y="22"/>
                      <a:pt x="93" y="8"/>
                      <a:pt x="78" y="6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17" y="0"/>
                      <a:pt x="3" y="12"/>
                      <a:pt x="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3" name="千图PPT彼岸天：ID 8661124库_组合 62">
            <a:extLst>
              <a:ext uri="{FF2B5EF4-FFF2-40B4-BE49-F238E27FC236}">
                <a16:creationId xmlns:a16="http://schemas.microsoft.com/office/drawing/2014/main" id="{8ACDF285-5B9C-4806-86A1-4071B15A2950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864787" y="1169069"/>
            <a:ext cx="4861201" cy="1173487"/>
            <a:chOff x="1864787" y="1169069"/>
            <a:chExt cx="4861201" cy="1173487"/>
          </a:xfrm>
        </p:grpSpPr>
        <p:grpSp>
          <p:nvGrpSpPr>
            <p:cNvPr id="7" name="Group 92">
              <a:extLst>
                <a:ext uri="{FF2B5EF4-FFF2-40B4-BE49-F238E27FC236}">
                  <a16:creationId xmlns:a16="http://schemas.microsoft.com/office/drawing/2014/main" id="{C58DFFF6-1AC5-4BD3-B9F2-ED63DAFF9882}"/>
                </a:ext>
              </a:extLst>
            </p:cNvPr>
            <p:cNvGrpSpPr/>
            <p:nvPr/>
          </p:nvGrpSpPr>
          <p:grpSpPr>
            <a:xfrm>
              <a:off x="4667919" y="1322957"/>
              <a:ext cx="1019599" cy="1019599"/>
              <a:chOff x="3636444" y="2085129"/>
              <a:chExt cx="1019598" cy="1019598"/>
            </a:xfrm>
          </p:grpSpPr>
          <p:sp>
            <p:nvSpPr>
              <p:cNvPr id="37" name="Oval 93">
                <a:extLst>
                  <a:ext uri="{FF2B5EF4-FFF2-40B4-BE49-F238E27FC236}">
                    <a16:creationId xmlns:a16="http://schemas.microsoft.com/office/drawing/2014/main" id="{928375F0-43FE-4611-AE15-D724B6663E41}"/>
                  </a:ext>
                </a:extLst>
              </p:cNvPr>
              <p:cNvSpPr/>
              <p:nvPr/>
            </p:nvSpPr>
            <p:spPr>
              <a:xfrm>
                <a:off x="3636444" y="2085129"/>
                <a:ext cx="1019598" cy="1019598"/>
              </a:xfrm>
              <a:prstGeom prst="ellipse">
                <a:avLst/>
              </a:prstGeom>
              <a:solidFill>
                <a:schemeClr val="bg1">
                  <a:lumMod val="6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Oval 94">
                <a:extLst>
                  <a:ext uri="{FF2B5EF4-FFF2-40B4-BE49-F238E27FC236}">
                    <a16:creationId xmlns:a16="http://schemas.microsoft.com/office/drawing/2014/main" id="{6BB1C54F-AF0E-4613-9DF8-B4C2F661F647}"/>
                  </a:ext>
                </a:extLst>
              </p:cNvPr>
              <p:cNvSpPr/>
              <p:nvPr/>
            </p:nvSpPr>
            <p:spPr>
              <a:xfrm>
                <a:off x="3724922" y="2173607"/>
                <a:ext cx="842643" cy="84264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cxnSp>
          <p:nvCxnSpPr>
            <p:cNvPr id="8" name="Straight Connector 95">
              <a:extLst>
                <a:ext uri="{FF2B5EF4-FFF2-40B4-BE49-F238E27FC236}">
                  <a16:creationId xmlns:a16="http://schemas.microsoft.com/office/drawing/2014/main" id="{2B3FEF6E-51E9-4A9E-AA83-D2B7FDC20874}"/>
                </a:ext>
              </a:extLst>
            </p:cNvPr>
            <p:cNvCxnSpPr/>
            <p:nvPr/>
          </p:nvCxnSpPr>
          <p:spPr>
            <a:xfrm>
              <a:off x="5593825" y="1818218"/>
              <a:ext cx="647697" cy="0"/>
            </a:xfrm>
            <a:prstGeom prst="line">
              <a:avLst/>
            </a:prstGeom>
            <a:ln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1388805E-8C6D-4D05-A491-C007F8706E37}"/>
                </a:ext>
              </a:extLst>
            </p:cNvPr>
            <p:cNvSpPr txBox="1">
              <a:spLocks/>
            </p:cNvSpPr>
            <p:nvPr/>
          </p:nvSpPr>
          <p:spPr>
            <a:xfrm>
              <a:off x="1864787" y="1169069"/>
              <a:ext cx="2619020" cy="382740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66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se" panose="02000000000000000000" pitchFamily="50" charset="0"/>
                  <a:ea typeface="Open Sans" panose="020B0606030504020204" pitchFamily="34" charset="0"/>
                  <a:cs typeface="Lato Light" panose="020F0402020204030203" pitchFamily="34" charset="0"/>
                </a:defRPr>
              </a:lvl1pPr>
              <a:lvl2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2pPr>
              <a:lvl3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3pPr>
              <a:lvl4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4pPr>
              <a:lvl5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5pPr>
              <a:lvl6pPr marL="4572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6pPr>
              <a:lvl7pPr marL="9144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7pPr>
              <a:lvl8pPr marL="13716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8pPr>
              <a:lvl9pPr marL="18288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9pPr>
            </a:lstStyle>
            <a:p>
              <a:pPr algn="r"/>
              <a:r>
                <a:rPr lang="zh-CN" altLang="en-US" sz="1800" b="1" dirty="0">
                  <a:solidFill>
                    <a:schemeClr val="accent1">
                      <a:lumMod val="100000"/>
                    </a:schemeClr>
                  </a:solidFill>
                  <a:latin typeface="+mn-ea"/>
                  <a:ea typeface="+mn-ea"/>
                  <a:cs typeface="Lato" panose="020F0502020204030203" pitchFamily="34" charset="0"/>
                </a:rPr>
                <a:t>输入标题文本</a:t>
              </a:r>
              <a:endParaRPr lang="en-US" sz="1800" b="1" dirty="0">
                <a:solidFill>
                  <a:schemeClr val="accent1">
                    <a:lumMod val="100000"/>
                  </a:schemeClr>
                </a:solidFill>
                <a:latin typeface="+mn-ea"/>
                <a:ea typeface="+mn-ea"/>
                <a:cs typeface="Lato" panose="020F0502020204030203" pitchFamily="34" charset="0"/>
              </a:endParaRPr>
            </a:p>
          </p:txBody>
        </p:sp>
        <p:sp>
          <p:nvSpPr>
            <p:cNvPr id="16" name="Rectangle 126">
              <a:extLst>
                <a:ext uri="{FF2B5EF4-FFF2-40B4-BE49-F238E27FC236}">
                  <a16:creationId xmlns:a16="http://schemas.microsoft.com/office/drawing/2014/main" id="{96460623-13BA-45CE-A97B-B01133E2A06A}"/>
                </a:ext>
              </a:extLst>
            </p:cNvPr>
            <p:cNvSpPr/>
            <p:nvPr/>
          </p:nvSpPr>
          <p:spPr>
            <a:xfrm>
              <a:off x="1864787" y="1566538"/>
              <a:ext cx="2619020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请替换文字内容复制你的内容到此</a:t>
              </a:r>
            </a:p>
            <a:p>
              <a:pPr algn="r"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千图网</a:t>
              </a:r>
              <a:r>
                <a:rPr lang="en-US" altLang="zh-CN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58PIC.COM</a:t>
              </a:r>
              <a:endParaRPr lang="en-US" sz="1100" noProof="1">
                <a:solidFill>
                  <a:srgbClr val="CDCDCD"/>
                </a:solidFill>
                <a:latin typeface="+mn-ea"/>
                <a:cs typeface="Open Sans Light" panose="020B0306030504020204" pitchFamily="34" charset="0"/>
              </a:endParaRPr>
            </a:p>
          </p:txBody>
        </p:sp>
        <p:sp>
          <p:nvSpPr>
            <p:cNvPr id="17" name="Oval 127">
              <a:extLst>
                <a:ext uri="{FF2B5EF4-FFF2-40B4-BE49-F238E27FC236}">
                  <a16:creationId xmlns:a16="http://schemas.microsoft.com/office/drawing/2014/main" id="{A219CAA8-C43B-4742-8643-D441AC67806E}"/>
                </a:ext>
              </a:extLst>
            </p:cNvPr>
            <p:cNvSpPr/>
            <p:nvPr/>
          </p:nvSpPr>
          <p:spPr>
            <a:xfrm>
              <a:off x="6256732" y="1583590"/>
              <a:ext cx="469256" cy="469256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4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001B4D"/>
                  </a:solidFill>
                  <a:latin typeface="Impact" panose="020B0806030902050204" pitchFamily="34" charset="0"/>
                  <a:ea typeface="Open Sans" panose="020B0606030504020204" pitchFamily="34" charset="0"/>
                  <a:cs typeface="Lato" panose="020F0502020204030203" pitchFamily="34" charset="0"/>
                </a:rPr>
                <a:t>1</a:t>
              </a:r>
            </a:p>
          </p:txBody>
        </p:sp>
        <p:sp>
          <p:nvSpPr>
            <p:cNvPr id="27" name="椭圆 1">
              <a:extLst>
                <a:ext uri="{FF2B5EF4-FFF2-40B4-BE49-F238E27FC236}">
                  <a16:creationId xmlns:a16="http://schemas.microsoft.com/office/drawing/2014/main" id="{C277346D-1E6C-4544-8C64-E9AB81E1A622}"/>
                </a:ext>
              </a:extLst>
            </p:cNvPr>
            <p:cNvSpPr/>
            <p:nvPr/>
          </p:nvSpPr>
          <p:spPr bwMode="auto">
            <a:xfrm>
              <a:off x="4993079" y="1648984"/>
              <a:ext cx="369278" cy="367543"/>
            </a:xfrm>
            <a:custGeom>
              <a:avLst/>
              <a:gdLst>
                <a:gd name="connsiteX0" fmla="*/ 169070 w 338138"/>
                <a:gd name="connsiteY0" fmla="*/ 158750 h 336550"/>
                <a:gd name="connsiteX1" fmla="*/ 160338 w 338138"/>
                <a:gd name="connsiteY1" fmla="*/ 168275 h 336550"/>
                <a:gd name="connsiteX2" fmla="*/ 169070 w 338138"/>
                <a:gd name="connsiteY2" fmla="*/ 177800 h 336550"/>
                <a:gd name="connsiteX3" fmla="*/ 177802 w 338138"/>
                <a:gd name="connsiteY3" fmla="*/ 168275 h 336550"/>
                <a:gd name="connsiteX4" fmla="*/ 169070 w 338138"/>
                <a:gd name="connsiteY4" fmla="*/ 158750 h 336550"/>
                <a:gd name="connsiteX5" fmla="*/ 169863 w 338138"/>
                <a:gd name="connsiteY5" fmla="*/ 144463 h 336550"/>
                <a:gd name="connsiteX6" fmla="*/ 193676 w 338138"/>
                <a:gd name="connsiteY6" fmla="*/ 168276 h 336550"/>
                <a:gd name="connsiteX7" fmla="*/ 169863 w 338138"/>
                <a:gd name="connsiteY7" fmla="*/ 192089 h 336550"/>
                <a:gd name="connsiteX8" fmla="*/ 146050 w 338138"/>
                <a:gd name="connsiteY8" fmla="*/ 168276 h 336550"/>
                <a:gd name="connsiteX9" fmla="*/ 169863 w 338138"/>
                <a:gd name="connsiteY9" fmla="*/ 144463 h 336550"/>
                <a:gd name="connsiteX10" fmla="*/ 105372 w 338138"/>
                <a:gd name="connsiteY10" fmla="*/ 14288 h 336550"/>
                <a:gd name="connsiteX11" fmla="*/ 97475 w 338138"/>
                <a:gd name="connsiteY11" fmla="*/ 22185 h 336550"/>
                <a:gd name="connsiteX12" fmla="*/ 97475 w 338138"/>
                <a:gd name="connsiteY12" fmla="*/ 66933 h 336550"/>
                <a:gd name="connsiteX13" fmla="*/ 93527 w 338138"/>
                <a:gd name="connsiteY13" fmla="*/ 73514 h 336550"/>
                <a:gd name="connsiteX14" fmla="*/ 84314 w 338138"/>
                <a:gd name="connsiteY14" fmla="*/ 72198 h 336550"/>
                <a:gd name="connsiteX15" fmla="*/ 69836 w 338138"/>
                <a:gd name="connsiteY15" fmla="*/ 57720 h 336550"/>
                <a:gd name="connsiteX16" fmla="*/ 64572 w 338138"/>
                <a:gd name="connsiteY16" fmla="*/ 55088 h 336550"/>
                <a:gd name="connsiteX17" fmla="*/ 59307 w 338138"/>
                <a:gd name="connsiteY17" fmla="*/ 57720 h 336550"/>
                <a:gd name="connsiteX18" fmla="*/ 56675 w 338138"/>
                <a:gd name="connsiteY18" fmla="*/ 62985 h 336550"/>
                <a:gd name="connsiteX19" fmla="*/ 59307 w 338138"/>
                <a:gd name="connsiteY19" fmla="*/ 68249 h 336550"/>
                <a:gd name="connsiteX20" fmla="*/ 73785 w 338138"/>
                <a:gd name="connsiteY20" fmla="*/ 82727 h 336550"/>
                <a:gd name="connsiteX21" fmla="*/ 75101 w 338138"/>
                <a:gd name="connsiteY21" fmla="*/ 91940 h 336550"/>
                <a:gd name="connsiteX22" fmla="*/ 68520 w 338138"/>
                <a:gd name="connsiteY22" fmla="*/ 95888 h 336550"/>
                <a:gd name="connsiteX23" fmla="*/ 23772 w 338138"/>
                <a:gd name="connsiteY23" fmla="*/ 95888 h 336550"/>
                <a:gd name="connsiteX24" fmla="*/ 18507 w 338138"/>
                <a:gd name="connsiteY24" fmla="*/ 98520 h 336550"/>
                <a:gd name="connsiteX25" fmla="*/ 15875 w 338138"/>
                <a:gd name="connsiteY25" fmla="*/ 103785 h 336550"/>
                <a:gd name="connsiteX26" fmla="*/ 18507 w 338138"/>
                <a:gd name="connsiteY26" fmla="*/ 109049 h 336550"/>
                <a:gd name="connsiteX27" fmla="*/ 23772 w 338138"/>
                <a:gd name="connsiteY27" fmla="*/ 111682 h 336550"/>
                <a:gd name="connsiteX28" fmla="*/ 98791 w 338138"/>
                <a:gd name="connsiteY28" fmla="*/ 111682 h 336550"/>
                <a:gd name="connsiteX29" fmla="*/ 104056 w 338138"/>
                <a:gd name="connsiteY29" fmla="*/ 112998 h 336550"/>
                <a:gd name="connsiteX30" fmla="*/ 138275 w 338138"/>
                <a:gd name="connsiteY30" fmla="*/ 147217 h 336550"/>
                <a:gd name="connsiteX31" fmla="*/ 139591 w 338138"/>
                <a:gd name="connsiteY31" fmla="*/ 156430 h 336550"/>
                <a:gd name="connsiteX32" fmla="*/ 133011 w 338138"/>
                <a:gd name="connsiteY32" fmla="*/ 160379 h 336550"/>
                <a:gd name="connsiteX33" fmla="*/ 67204 w 338138"/>
                <a:gd name="connsiteY33" fmla="*/ 160379 h 336550"/>
                <a:gd name="connsiteX34" fmla="*/ 61939 w 338138"/>
                <a:gd name="connsiteY34" fmla="*/ 163011 h 336550"/>
                <a:gd name="connsiteX35" fmla="*/ 59307 w 338138"/>
                <a:gd name="connsiteY35" fmla="*/ 168276 h 336550"/>
                <a:gd name="connsiteX36" fmla="*/ 61939 w 338138"/>
                <a:gd name="connsiteY36" fmla="*/ 173540 h 336550"/>
                <a:gd name="connsiteX37" fmla="*/ 67204 w 338138"/>
                <a:gd name="connsiteY37" fmla="*/ 176172 h 336550"/>
                <a:gd name="connsiteX38" fmla="*/ 133011 w 338138"/>
                <a:gd name="connsiteY38" fmla="*/ 176172 h 336550"/>
                <a:gd name="connsiteX39" fmla="*/ 139591 w 338138"/>
                <a:gd name="connsiteY39" fmla="*/ 180121 h 336550"/>
                <a:gd name="connsiteX40" fmla="*/ 138275 w 338138"/>
                <a:gd name="connsiteY40" fmla="*/ 189334 h 336550"/>
                <a:gd name="connsiteX41" fmla="*/ 104056 w 338138"/>
                <a:gd name="connsiteY41" fmla="*/ 223553 h 336550"/>
                <a:gd name="connsiteX42" fmla="*/ 98791 w 338138"/>
                <a:gd name="connsiteY42" fmla="*/ 224869 h 336550"/>
                <a:gd name="connsiteX43" fmla="*/ 23772 w 338138"/>
                <a:gd name="connsiteY43" fmla="*/ 224869 h 336550"/>
                <a:gd name="connsiteX44" fmla="*/ 18507 w 338138"/>
                <a:gd name="connsiteY44" fmla="*/ 227502 h 336550"/>
                <a:gd name="connsiteX45" fmla="*/ 15875 w 338138"/>
                <a:gd name="connsiteY45" fmla="*/ 232766 h 336550"/>
                <a:gd name="connsiteX46" fmla="*/ 18507 w 338138"/>
                <a:gd name="connsiteY46" fmla="*/ 238031 h 336550"/>
                <a:gd name="connsiteX47" fmla="*/ 23772 w 338138"/>
                <a:gd name="connsiteY47" fmla="*/ 240663 h 336550"/>
                <a:gd name="connsiteX48" fmla="*/ 68520 w 338138"/>
                <a:gd name="connsiteY48" fmla="*/ 240663 h 336550"/>
                <a:gd name="connsiteX49" fmla="*/ 75101 w 338138"/>
                <a:gd name="connsiteY49" fmla="*/ 244611 h 336550"/>
                <a:gd name="connsiteX50" fmla="*/ 73785 w 338138"/>
                <a:gd name="connsiteY50" fmla="*/ 253824 h 336550"/>
                <a:gd name="connsiteX51" fmla="*/ 59307 w 338138"/>
                <a:gd name="connsiteY51" fmla="*/ 268302 h 336550"/>
                <a:gd name="connsiteX52" fmla="*/ 59307 w 338138"/>
                <a:gd name="connsiteY52" fmla="*/ 278831 h 336550"/>
                <a:gd name="connsiteX53" fmla="*/ 69836 w 338138"/>
                <a:gd name="connsiteY53" fmla="*/ 278831 h 336550"/>
                <a:gd name="connsiteX54" fmla="*/ 84314 w 338138"/>
                <a:gd name="connsiteY54" fmla="*/ 264353 h 336550"/>
                <a:gd name="connsiteX55" fmla="*/ 93527 w 338138"/>
                <a:gd name="connsiteY55" fmla="*/ 263037 h 336550"/>
                <a:gd name="connsiteX56" fmla="*/ 97475 w 338138"/>
                <a:gd name="connsiteY56" fmla="*/ 269618 h 336550"/>
                <a:gd name="connsiteX57" fmla="*/ 97475 w 338138"/>
                <a:gd name="connsiteY57" fmla="*/ 314366 h 336550"/>
                <a:gd name="connsiteX58" fmla="*/ 100107 w 338138"/>
                <a:gd name="connsiteY58" fmla="*/ 319631 h 336550"/>
                <a:gd name="connsiteX59" fmla="*/ 105372 w 338138"/>
                <a:gd name="connsiteY59" fmla="*/ 322263 h 336550"/>
                <a:gd name="connsiteX60" fmla="*/ 110636 w 338138"/>
                <a:gd name="connsiteY60" fmla="*/ 319631 h 336550"/>
                <a:gd name="connsiteX61" fmla="*/ 113269 w 338138"/>
                <a:gd name="connsiteY61" fmla="*/ 314366 h 336550"/>
                <a:gd name="connsiteX62" fmla="*/ 113269 w 338138"/>
                <a:gd name="connsiteY62" fmla="*/ 239347 h 336550"/>
                <a:gd name="connsiteX63" fmla="*/ 114585 w 338138"/>
                <a:gd name="connsiteY63" fmla="*/ 234082 h 336550"/>
                <a:gd name="connsiteX64" fmla="*/ 148804 w 338138"/>
                <a:gd name="connsiteY64" fmla="*/ 199863 h 336550"/>
                <a:gd name="connsiteX65" fmla="*/ 158017 w 338138"/>
                <a:gd name="connsiteY65" fmla="*/ 198547 h 336550"/>
                <a:gd name="connsiteX66" fmla="*/ 161966 w 338138"/>
                <a:gd name="connsiteY66" fmla="*/ 205127 h 336550"/>
                <a:gd name="connsiteX67" fmla="*/ 161966 w 338138"/>
                <a:gd name="connsiteY67" fmla="*/ 270934 h 336550"/>
                <a:gd name="connsiteX68" fmla="*/ 164598 w 338138"/>
                <a:gd name="connsiteY68" fmla="*/ 276198 h 336550"/>
                <a:gd name="connsiteX69" fmla="*/ 169863 w 338138"/>
                <a:gd name="connsiteY69" fmla="*/ 278831 h 336550"/>
                <a:gd name="connsiteX70" fmla="*/ 175127 w 338138"/>
                <a:gd name="connsiteY70" fmla="*/ 276198 h 336550"/>
                <a:gd name="connsiteX71" fmla="*/ 177760 w 338138"/>
                <a:gd name="connsiteY71" fmla="*/ 270934 h 336550"/>
                <a:gd name="connsiteX72" fmla="*/ 177760 w 338138"/>
                <a:gd name="connsiteY72" fmla="*/ 205127 h 336550"/>
                <a:gd name="connsiteX73" fmla="*/ 181708 w 338138"/>
                <a:gd name="connsiteY73" fmla="*/ 198547 h 336550"/>
                <a:gd name="connsiteX74" fmla="*/ 185656 w 338138"/>
                <a:gd name="connsiteY74" fmla="*/ 197231 h 336550"/>
                <a:gd name="connsiteX75" fmla="*/ 190921 w 338138"/>
                <a:gd name="connsiteY75" fmla="*/ 199863 h 336550"/>
                <a:gd name="connsiteX76" fmla="*/ 225140 w 338138"/>
                <a:gd name="connsiteY76" fmla="*/ 234082 h 336550"/>
                <a:gd name="connsiteX77" fmla="*/ 226456 w 338138"/>
                <a:gd name="connsiteY77" fmla="*/ 239347 h 336550"/>
                <a:gd name="connsiteX78" fmla="*/ 226456 w 338138"/>
                <a:gd name="connsiteY78" fmla="*/ 314366 h 336550"/>
                <a:gd name="connsiteX79" fmla="*/ 229089 w 338138"/>
                <a:gd name="connsiteY79" fmla="*/ 319631 h 336550"/>
                <a:gd name="connsiteX80" fmla="*/ 234353 w 338138"/>
                <a:gd name="connsiteY80" fmla="*/ 322263 h 336550"/>
                <a:gd name="connsiteX81" fmla="*/ 239618 w 338138"/>
                <a:gd name="connsiteY81" fmla="*/ 319631 h 336550"/>
                <a:gd name="connsiteX82" fmla="*/ 242250 w 338138"/>
                <a:gd name="connsiteY82" fmla="*/ 314366 h 336550"/>
                <a:gd name="connsiteX83" fmla="*/ 242250 w 338138"/>
                <a:gd name="connsiteY83" fmla="*/ 269618 h 336550"/>
                <a:gd name="connsiteX84" fmla="*/ 246198 w 338138"/>
                <a:gd name="connsiteY84" fmla="*/ 263037 h 336550"/>
                <a:gd name="connsiteX85" fmla="*/ 255411 w 338138"/>
                <a:gd name="connsiteY85" fmla="*/ 264353 h 336550"/>
                <a:gd name="connsiteX86" fmla="*/ 269889 w 338138"/>
                <a:gd name="connsiteY86" fmla="*/ 278831 h 336550"/>
                <a:gd name="connsiteX87" fmla="*/ 275153 w 338138"/>
                <a:gd name="connsiteY87" fmla="*/ 281463 h 336550"/>
                <a:gd name="connsiteX88" fmla="*/ 280418 w 338138"/>
                <a:gd name="connsiteY88" fmla="*/ 278831 h 336550"/>
                <a:gd name="connsiteX89" fmla="*/ 280418 w 338138"/>
                <a:gd name="connsiteY89" fmla="*/ 268302 h 336550"/>
                <a:gd name="connsiteX90" fmla="*/ 265940 w 338138"/>
                <a:gd name="connsiteY90" fmla="*/ 253824 h 336550"/>
                <a:gd name="connsiteX91" fmla="*/ 264624 w 338138"/>
                <a:gd name="connsiteY91" fmla="*/ 244611 h 336550"/>
                <a:gd name="connsiteX92" fmla="*/ 271205 w 338138"/>
                <a:gd name="connsiteY92" fmla="*/ 240663 h 336550"/>
                <a:gd name="connsiteX93" fmla="*/ 315953 w 338138"/>
                <a:gd name="connsiteY93" fmla="*/ 240663 h 336550"/>
                <a:gd name="connsiteX94" fmla="*/ 321218 w 338138"/>
                <a:gd name="connsiteY94" fmla="*/ 238031 h 336550"/>
                <a:gd name="connsiteX95" fmla="*/ 323850 w 338138"/>
                <a:gd name="connsiteY95" fmla="*/ 232766 h 336550"/>
                <a:gd name="connsiteX96" fmla="*/ 315953 w 338138"/>
                <a:gd name="connsiteY96" fmla="*/ 224869 h 336550"/>
                <a:gd name="connsiteX97" fmla="*/ 240934 w 338138"/>
                <a:gd name="connsiteY97" fmla="*/ 224869 h 336550"/>
                <a:gd name="connsiteX98" fmla="*/ 235669 w 338138"/>
                <a:gd name="connsiteY98" fmla="*/ 223553 h 336550"/>
                <a:gd name="connsiteX99" fmla="*/ 201450 w 338138"/>
                <a:gd name="connsiteY99" fmla="*/ 189334 h 336550"/>
                <a:gd name="connsiteX100" fmla="*/ 200134 w 338138"/>
                <a:gd name="connsiteY100" fmla="*/ 180121 h 336550"/>
                <a:gd name="connsiteX101" fmla="*/ 206714 w 338138"/>
                <a:gd name="connsiteY101" fmla="*/ 176172 h 336550"/>
                <a:gd name="connsiteX102" fmla="*/ 272521 w 338138"/>
                <a:gd name="connsiteY102" fmla="*/ 176172 h 336550"/>
                <a:gd name="connsiteX103" fmla="*/ 277786 w 338138"/>
                <a:gd name="connsiteY103" fmla="*/ 173540 h 336550"/>
                <a:gd name="connsiteX104" fmla="*/ 280418 w 338138"/>
                <a:gd name="connsiteY104" fmla="*/ 168276 h 336550"/>
                <a:gd name="connsiteX105" fmla="*/ 272521 w 338138"/>
                <a:gd name="connsiteY105" fmla="*/ 160379 h 336550"/>
                <a:gd name="connsiteX106" fmla="*/ 206714 w 338138"/>
                <a:gd name="connsiteY106" fmla="*/ 160379 h 336550"/>
                <a:gd name="connsiteX107" fmla="*/ 200134 w 338138"/>
                <a:gd name="connsiteY107" fmla="*/ 156430 h 336550"/>
                <a:gd name="connsiteX108" fmla="*/ 201450 w 338138"/>
                <a:gd name="connsiteY108" fmla="*/ 147217 h 336550"/>
                <a:gd name="connsiteX109" fmla="*/ 235669 w 338138"/>
                <a:gd name="connsiteY109" fmla="*/ 112998 h 336550"/>
                <a:gd name="connsiteX110" fmla="*/ 240934 w 338138"/>
                <a:gd name="connsiteY110" fmla="*/ 111682 h 336550"/>
                <a:gd name="connsiteX111" fmla="*/ 315953 w 338138"/>
                <a:gd name="connsiteY111" fmla="*/ 111682 h 336550"/>
                <a:gd name="connsiteX112" fmla="*/ 321218 w 338138"/>
                <a:gd name="connsiteY112" fmla="*/ 109049 h 336550"/>
                <a:gd name="connsiteX113" fmla="*/ 322534 w 338138"/>
                <a:gd name="connsiteY113" fmla="*/ 103785 h 336550"/>
                <a:gd name="connsiteX114" fmla="*/ 315953 w 338138"/>
                <a:gd name="connsiteY114" fmla="*/ 95888 h 336550"/>
                <a:gd name="connsiteX115" fmla="*/ 271205 w 338138"/>
                <a:gd name="connsiteY115" fmla="*/ 95888 h 336550"/>
                <a:gd name="connsiteX116" fmla="*/ 264624 w 338138"/>
                <a:gd name="connsiteY116" fmla="*/ 91940 h 336550"/>
                <a:gd name="connsiteX117" fmla="*/ 265940 w 338138"/>
                <a:gd name="connsiteY117" fmla="*/ 82727 h 336550"/>
                <a:gd name="connsiteX118" fmla="*/ 280418 w 338138"/>
                <a:gd name="connsiteY118" fmla="*/ 68249 h 336550"/>
                <a:gd name="connsiteX119" fmla="*/ 283050 w 338138"/>
                <a:gd name="connsiteY119" fmla="*/ 62985 h 336550"/>
                <a:gd name="connsiteX120" fmla="*/ 280418 w 338138"/>
                <a:gd name="connsiteY120" fmla="*/ 57720 h 336550"/>
                <a:gd name="connsiteX121" fmla="*/ 275153 w 338138"/>
                <a:gd name="connsiteY121" fmla="*/ 55088 h 336550"/>
                <a:gd name="connsiteX122" fmla="*/ 269889 w 338138"/>
                <a:gd name="connsiteY122" fmla="*/ 57720 h 336550"/>
                <a:gd name="connsiteX123" fmla="*/ 255411 w 338138"/>
                <a:gd name="connsiteY123" fmla="*/ 72198 h 336550"/>
                <a:gd name="connsiteX124" fmla="*/ 246198 w 338138"/>
                <a:gd name="connsiteY124" fmla="*/ 73514 h 336550"/>
                <a:gd name="connsiteX125" fmla="*/ 242250 w 338138"/>
                <a:gd name="connsiteY125" fmla="*/ 66933 h 336550"/>
                <a:gd name="connsiteX126" fmla="*/ 242250 w 338138"/>
                <a:gd name="connsiteY126" fmla="*/ 22185 h 336550"/>
                <a:gd name="connsiteX127" fmla="*/ 234353 w 338138"/>
                <a:gd name="connsiteY127" fmla="*/ 14288 h 336550"/>
                <a:gd name="connsiteX128" fmla="*/ 226456 w 338138"/>
                <a:gd name="connsiteY128" fmla="*/ 22185 h 336550"/>
                <a:gd name="connsiteX129" fmla="*/ 226456 w 338138"/>
                <a:gd name="connsiteY129" fmla="*/ 97204 h 336550"/>
                <a:gd name="connsiteX130" fmla="*/ 225140 w 338138"/>
                <a:gd name="connsiteY130" fmla="*/ 102469 h 336550"/>
                <a:gd name="connsiteX131" fmla="*/ 190921 w 338138"/>
                <a:gd name="connsiteY131" fmla="*/ 136688 h 336550"/>
                <a:gd name="connsiteX132" fmla="*/ 181708 w 338138"/>
                <a:gd name="connsiteY132" fmla="*/ 138004 h 336550"/>
                <a:gd name="connsiteX133" fmla="*/ 177760 w 338138"/>
                <a:gd name="connsiteY133" fmla="*/ 131424 h 336550"/>
                <a:gd name="connsiteX134" fmla="*/ 177760 w 338138"/>
                <a:gd name="connsiteY134" fmla="*/ 65617 h 336550"/>
                <a:gd name="connsiteX135" fmla="*/ 169863 w 338138"/>
                <a:gd name="connsiteY135" fmla="*/ 57720 h 336550"/>
                <a:gd name="connsiteX136" fmla="*/ 161966 w 338138"/>
                <a:gd name="connsiteY136" fmla="*/ 65617 h 336550"/>
                <a:gd name="connsiteX137" fmla="*/ 161966 w 338138"/>
                <a:gd name="connsiteY137" fmla="*/ 131424 h 336550"/>
                <a:gd name="connsiteX138" fmla="*/ 158017 w 338138"/>
                <a:gd name="connsiteY138" fmla="*/ 138004 h 336550"/>
                <a:gd name="connsiteX139" fmla="*/ 148804 w 338138"/>
                <a:gd name="connsiteY139" fmla="*/ 136688 h 336550"/>
                <a:gd name="connsiteX140" fmla="*/ 114585 w 338138"/>
                <a:gd name="connsiteY140" fmla="*/ 102469 h 336550"/>
                <a:gd name="connsiteX141" fmla="*/ 113269 w 338138"/>
                <a:gd name="connsiteY141" fmla="*/ 97204 h 336550"/>
                <a:gd name="connsiteX142" fmla="*/ 113269 w 338138"/>
                <a:gd name="connsiteY142" fmla="*/ 22185 h 336550"/>
                <a:gd name="connsiteX143" fmla="*/ 105372 w 338138"/>
                <a:gd name="connsiteY143" fmla="*/ 14288 h 336550"/>
                <a:gd name="connsiteX144" fmla="*/ 104347 w 338138"/>
                <a:gd name="connsiteY144" fmla="*/ 0 h 336550"/>
                <a:gd name="connsiteX145" fmla="*/ 126802 w 338138"/>
                <a:gd name="connsiteY145" fmla="*/ 22349 h 336550"/>
                <a:gd name="connsiteX146" fmla="*/ 126802 w 338138"/>
                <a:gd name="connsiteY146" fmla="*/ 94655 h 336550"/>
                <a:gd name="connsiteX147" fmla="*/ 146614 w 338138"/>
                <a:gd name="connsiteY147" fmla="*/ 113060 h 336550"/>
                <a:gd name="connsiteX148" fmla="*/ 146614 w 338138"/>
                <a:gd name="connsiteY148" fmla="*/ 65732 h 336550"/>
                <a:gd name="connsiteX149" fmla="*/ 169069 w 338138"/>
                <a:gd name="connsiteY149" fmla="*/ 43383 h 336550"/>
                <a:gd name="connsiteX150" fmla="*/ 191524 w 338138"/>
                <a:gd name="connsiteY150" fmla="*/ 65732 h 336550"/>
                <a:gd name="connsiteX151" fmla="*/ 191524 w 338138"/>
                <a:gd name="connsiteY151" fmla="*/ 113060 h 336550"/>
                <a:gd name="connsiteX152" fmla="*/ 211336 w 338138"/>
                <a:gd name="connsiteY152" fmla="*/ 94655 h 336550"/>
                <a:gd name="connsiteX153" fmla="*/ 211336 w 338138"/>
                <a:gd name="connsiteY153" fmla="*/ 22349 h 336550"/>
                <a:gd name="connsiteX154" fmla="*/ 233791 w 338138"/>
                <a:gd name="connsiteY154" fmla="*/ 0 h 336550"/>
                <a:gd name="connsiteX155" fmla="*/ 256245 w 338138"/>
                <a:gd name="connsiteY155" fmla="*/ 22349 h 336550"/>
                <a:gd name="connsiteX156" fmla="*/ 256245 w 338138"/>
                <a:gd name="connsiteY156" fmla="*/ 48642 h 336550"/>
                <a:gd name="connsiteX157" fmla="*/ 258887 w 338138"/>
                <a:gd name="connsiteY157" fmla="*/ 47327 h 336550"/>
                <a:gd name="connsiteX158" fmla="*/ 274737 w 338138"/>
                <a:gd name="connsiteY158" fmla="*/ 40754 h 336550"/>
                <a:gd name="connsiteX159" fmla="*/ 290588 w 338138"/>
                <a:gd name="connsiteY159" fmla="*/ 47327 h 336550"/>
                <a:gd name="connsiteX160" fmla="*/ 297192 w 338138"/>
                <a:gd name="connsiteY160" fmla="*/ 63103 h 336550"/>
                <a:gd name="connsiteX161" fmla="*/ 290588 w 338138"/>
                <a:gd name="connsiteY161" fmla="*/ 78879 h 336550"/>
                <a:gd name="connsiteX162" fmla="*/ 289267 w 338138"/>
                <a:gd name="connsiteY162" fmla="*/ 81508 h 336550"/>
                <a:gd name="connsiteX163" fmla="*/ 315684 w 338138"/>
                <a:gd name="connsiteY163" fmla="*/ 81508 h 336550"/>
                <a:gd name="connsiteX164" fmla="*/ 338138 w 338138"/>
                <a:gd name="connsiteY164" fmla="*/ 103857 h 336550"/>
                <a:gd name="connsiteX165" fmla="*/ 331534 w 338138"/>
                <a:gd name="connsiteY165" fmla="*/ 119633 h 336550"/>
                <a:gd name="connsiteX166" fmla="*/ 315684 w 338138"/>
                <a:gd name="connsiteY166" fmla="*/ 126206 h 336550"/>
                <a:gd name="connsiteX167" fmla="*/ 243037 w 338138"/>
                <a:gd name="connsiteY167" fmla="*/ 126206 h 336550"/>
                <a:gd name="connsiteX168" fmla="*/ 224545 w 338138"/>
                <a:gd name="connsiteY168" fmla="*/ 145926 h 336550"/>
                <a:gd name="connsiteX169" fmla="*/ 272096 w 338138"/>
                <a:gd name="connsiteY169" fmla="*/ 145926 h 336550"/>
                <a:gd name="connsiteX170" fmla="*/ 294550 w 338138"/>
                <a:gd name="connsiteY170" fmla="*/ 168275 h 336550"/>
                <a:gd name="connsiteX171" fmla="*/ 287946 w 338138"/>
                <a:gd name="connsiteY171" fmla="*/ 184051 h 336550"/>
                <a:gd name="connsiteX172" fmla="*/ 272096 w 338138"/>
                <a:gd name="connsiteY172" fmla="*/ 190624 h 336550"/>
                <a:gd name="connsiteX173" fmla="*/ 224545 w 338138"/>
                <a:gd name="connsiteY173" fmla="*/ 190624 h 336550"/>
                <a:gd name="connsiteX174" fmla="*/ 243037 w 338138"/>
                <a:gd name="connsiteY174" fmla="*/ 210344 h 336550"/>
                <a:gd name="connsiteX175" fmla="*/ 315684 w 338138"/>
                <a:gd name="connsiteY175" fmla="*/ 210344 h 336550"/>
                <a:gd name="connsiteX176" fmla="*/ 338138 w 338138"/>
                <a:gd name="connsiteY176" fmla="*/ 232693 h 336550"/>
                <a:gd name="connsiteX177" fmla="*/ 331534 w 338138"/>
                <a:gd name="connsiteY177" fmla="*/ 248469 h 336550"/>
                <a:gd name="connsiteX178" fmla="*/ 315684 w 338138"/>
                <a:gd name="connsiteY178" fmla="*/ 255042 h 336550"/>
                <a:gd name="connsiteX179" fmla="*/ 289267 w 338138"/>
                <a:gd name="connsiteY179" fmla="*/ 255042 h 336550"/>
                <a:gd name="connsiteX180" fmla="*/ 290588 w 338138"/>
                <a:gd name="connsiteY180" fmla="*/ 257671 h 336550"/>
                <a:gd name="connsiteX181" fmla="*/ 290588 w 338138"/>
                <a:gd name="connsiteY181" fmla="*/ 289223 h 336550"/>
                <a:gd name="connsiteX182" fmla="*/ 274737 w 338138"/>
                <a:gd name="connsiteY182" fmla="*/ 295796 h 336550"/>
                <a:gd name="connsiteX183" fmla="*/ 258887 w 338138"/>
                <a:gd name="connsiteY183" fmla="*/ 289223 h 336550"/>
                <a:gd name="connsiteX184" fmla="*/ 256245 w 338138"/>
                <a:gd name="connsiteY184" fmla="*/ 287908 h 336550"/>
                <a:gd name="connsiteX185" fmla="*/ 256245 w 338138"/>
                <a:gd name="connsiteY185" fmla="*/ 314201 h 336550"/>
                <a:gd name="connsiteX186" fmla="*/ 249641 w 338138"/>
                <a:gd name="connsiteY186" fmla="*/ 329977 h 336550"/>
                <a:gd name="connsiteX187" fmla="*/ 233791 w 338138"/>
                <a:gd name="connsiteY187" fmla="*/ 336550 h 336550"/>
                <a:gd name="connsiteX188" fmla="*/ 217941 w 338138"/>
                <a:gd name="connsiteY188" fmla="*/ 329977 h 336550"/>
                <a:gd name="connsiteX189" fmla="*/ 211336 w 338138"/>
                <a:gd name="connsiteY189" fmla="*/ 314201 h 336550"/>
                <a:gd name="connsiteX190" fmla="*/ 211336 w 338138"/>
                <a:gd name="connsiteY190" fmla="*/ 241895 h 336550"/>
                <a:gd name="connsiteX191" fmla="*/ 191524 w 338138"/>
                <a:gd name="connsiteY191" fmla="*/ 223490 h 336550"/>
                <a:gd name="connsiteX192" fmla="*/ 191524 w 338138"/>
                <a:gd name="connsiteY192" fmla="*/ 270818 h 336550"/>
                <a:gd name="connsiteX193" fmla="*/ 184919 w 338138"/>
                <a:gd name="connsiteY193" fmla="*/ 286594 h 336550"/>
                <a:gd name="connsiteX194" fmla="*/ 169069 w 338138"/>
                <a:gd name="connsiteY194" fmla="*/ 293167 h 336550"/>
                <a:gd name="connsiteX195" fmla="*/ 153219 w 338138"/>
                <a:gd name="connsiteY195" fmla="*/ 286594 h 336550"/>
                <a:gd name="connsiteX196" fmla="*/ 146614 w 338138"/>
                <a:gd name="connsiteY196" fmla="*/ 270818 h 336550"/>
                <a:gd name="connsiteX197" fmla="*/ 146614 w 338138"/>
                <a:gd name="connsiteY197" fmla="*/ 223490 h 336550"/>
                <a:gd name="connsiteX198" fmla="*/ 126802 w 338138"/>
                <a:gd name="connsiteY198" fmla="*/ 241895 h 336550"/>
                <a:gd name="connsiteX199" fmla="*/ 126802 w 338138"/>
                <a:gd name="connsiteY199" fmla="*/ 314201 h 336550"/>
                <a:gd name="connsiteX200" fmla="*/ 120197 w 338138"/>
                <a:gd name="connsiteY200" fmla="*/ 329977 h 336550"/>
                <a:gd name="connsiteX201" fmla="*/ 104347 w 338138"/>
                <a:gd name="connsiteY201" fmla="*/ 336550 h 336550"/>
                <a:gd name="connsiteX202" fmla="*/ 88497 w 338138"/>
                <a:gd name="connsiteY202" fmla="*/ 329977 h 336550"/>
                <a:gd name="connsiteX203" fmla="*/ 81893 w 338138"/>
                <a:gd name="connsiteY203" fmla="*/ 314201 h 336550"/>
                <a:gd name="connsiteX204" fmla="*/ 81893 w 338138"/>
                <a:gd name="connsiteY204" fmla="*/ 287908 h 336550"/>
                <a:gd name="connsiteX205" fmla="*/ 79251 w 338138"/>
                <a:gd name="connsiteY205" fmla="*/ 289223 h 336550"/>
                <a:gd name="connsiteX206" fmla="*/ 47550 w 338138"/>
                <a:gd name="connsiteY206" fmla="*/ 289223 h 336550"/>
                <a:gd name="connsiteX207" fmla="*/ 47550 w 338138"/>
                <a:gd name="connsiteY207" fmla="*/ 257671 h 336550"/>
                <a:gd name="connsiteX208" fmla="*/ 48871 w 338138"/>
                <a:gd name="connsiteY208" fmla="*/ 255042 h 336550"/>
                <a:gd name="connsiteX209" fmla="*/ 22454 w 338138"/>
                <a:gd name="connsiteY209" fmla="*/ 255042 h 336550"/>
                <a:gd name="connsiteX210" fmla="*/ 6604 w 338138"/>
                <a:gd name="connsiteY210" fmla="*/ 248469 h 336550"/>
                <a:gd name="connsiteX211" fmla="*/ 0 w 338138"/>
                <a:gd name="connsiteY211" fmla="*/ 232693 h 336550"/>
                <a:gd name="connsiteX212" fmla="*/ 6604 w 338138"/>
                <a:gd name="connsiteY212" fmla="*/ 216917 h 336550"/>
                <a:gd name="connsiteX213" fmla="*/ 22454 w 338138"/>
                <a:gd name="connsiteY213" fmla="*/ 210344 h 336550"/>
                <a:gd name="connsiteX214" fmla="*/ 95101 w 338138"/>
                <a:gd name="connsiteY214" fmla="*/ 210344 h 336550"/>
                <a:gd name="connsiteX215" fmla="*/ 113593 w 338138"/>
                <a:gd name="connsiteY215" fmla="*/ 190624 h 336550"/>
                <a:gd name="connsiteX216" fmla="*/ 66042 w 338138"/>
                <a:gd name="connsiteY216" fmla="*/ 190624 h 336550"/>
                <a:gd name="connsiteX217" fmla="*/ 50192 w 338138"/>
                <a:gd name="connsiteY217" fmla="*/ 184051 h 336550"/>
                <a:gd name="connsiteX218" fmla="*/ 43588 w 338138"/>
                <a:gd name="connsiteY218" fmla="*/ 168275 h 336550"/>
                <a:gd name="connsiteX219" fmla="*/ 50192 w 338138"/>
                <a:gd name="connsiteY219" fmla="*/ 152499 h 336550"/>
                <a:gd name="connsiteX220" fmla="*/ 66042 w 338138"/>
                <a:gd name="connsiteY220" fmla="*/ 145926 h 336550"/>
                <a:gd name="connsiteX221" fmla="*/ 113593 w 338138"/>
                <a:gd name="connsiteY221" fmla="*/ 145926 h 336550"/>
                <a:gd name="connsiteX222" fmla="*/ 95101 w 338138"/>
                <a:gd name="connsiteY222" fmla="*/ 126206 h 336550"/>
                <a:gd name="connsiteX223" fmla="*/ 22454 w 338138"/>
                <a:gd name="connsiteY223" fmla="*/ 126206 h 336550"/>
                <a:gd name="connsiteX224" fmla="*/ 6604 w 338138"/>
                <a:gd name="connsiteY224" fmla="*/ 119633 h 336550"/>
                <a:gd name="connsiteX225" fmla="*/ 0 w 338138"/>
                <a:gd name="connsiteY225" fmla="*/ 103857 h 336550"/>
                <a:gd name="connsiteX226" fmla="*/ 6604 w 338138"/>
                <a:gd name="connsiteY226" fmla="*/ 88081 h 336550"/>
                <a:gd name="connsiteX227" fmla="*/ 22454 w 338138"/>
                <a:gd name="connsiteY227" fmla="*/ 81508 h 336550"/>
                <a:gd name="connsiteX228" fmla="*/ 48871 w 338138"/>
                <a:gd name="connsiteY228" fmla="*/ 81508 h 336550"/>
                <a:gd name="connsiteX229" fmla="*/ 47550 w 338138"/>
                <a:gd name="connsiteY229" fmla="*/ 78879 h 336550"/>
                <a:gd name="connsiteX230" fmla="*/ 40946 w 338138"/>
                <a:gd name="connsiteY230" fmla="*/ 63103 h 336550"/>
                <a:gd name="connsiteX231" fmla="*/ 47550 w 338138"/>
                <a:gd name="connsiteY231" fmla="*/ 47327 h 336550"/>
                <a:gd name="connsiteX232" fmla="*/ 63401 w 338138"/>
                <a:gd name="connsiteY232" fmla="*/ 40754 h 336550"/>
                <a:gd name="connsiteX233" fmla="*/ 79251 w 338138"/>
                <a:gd name="connsiteY233" fmla="*/ 47327 h 336550"/>
                <a:gd name="connsiteX234" fmla="*/ 81893 w 338138"/>
                <a:gd name="connsiteY234" fmla="*/ 48642 h 336550"/>
                <a:gd name="connsiteX235" fmla="*/ 81893 w 338138"/>
                <a:gd name="connsiteY235" fmla="*/ 22349 h 336550"/>
                <a:gd name="connsiteX236" fmla="*/ 104347 w 338138"/>
                <a:gd name="connsiteY236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</a:cxnLst>
              <a:rect l="l" t="t" r="r" b="b"/>
              <a:pathLst>
                <a:path w="338138" h="336550">
                  <a:moveTo>
                    <a:pt x="169070" y="158750"/>
                  </a:moveTo>
                  <a:cubicBezTo>
                    <a:pt x="164247" y="158750"/>
                    <a:pt x="160338" y="163014"/>
                    <a:pt x="160338" y="168275"/>
                  </a:cubicBezTo>
                  <a:cubicBezTo>
                    <a:pt x="160338" y="173536"/>
                    <a:pt x="164247" y="177800"/>
                    <a:pt x="169070" y="177800"/>
                  </a:cubicBezTo>
                  <a:cubicBezTo>
                    <a:pt x="173893" y="177800"/>
                    <a:pt x="177802" y="173536"/>
                    <a:pt x="177802" y="168275"/>
                  </a:cubicBezTo>
                  <a:cubicBezTo>
                    <a:pt x="177802" y="163014"/>
                    <a:pt x="173893" y="158750"/>
                    <a:pt x="169070" y="158750"/>
                  </a:cubicBezTo>
                  <a:close/>
                  <a:moveTo>
                    <a:pt x="169863" y="144463"/>
                  </a:moveTo>
                  <a:cubicBezTo>
                    <a:pt x="183015" y="144463"/>
                    <a:pt x="193676" y="155124"/>
                    <a:pt x="193676" y="168276"/>
                  </a:cubicBezTo>
                  <a:cubicBezTo>
                    <a:pt x="193676" y="181428"/>
                    <a:pt x="183015" y="192089"/>
                    <a:pt x="169863" y="192089"/>
                  </a:cubicBezTo>
                  <a:cubicBezTo>
                    <a:pt x="156711" y="192089"/>
                    <a:pt x="146050" y="181428"/>
                    <a:pt x="146050" y="168276"/>
                  </a:cubicBezTo>
                  <a:cubicBezTo>
                    <a:pt x="146050" y="155124"/>
                    <a:pt x="156711" y="144463"/>
                    <a:pt x="169863" y="144463"/>
                  </a:cubicBezTo>
                  <a:close/>
                  <a:moveTo>
                    <a:pt x="105372" y="14288"/>
                  </a:moveTo>
                  <a:cubicBezTo>
                    <a:pt x="101423" y="14288"/>
                    <a:pt x="97475" y="18236"/>
                    <a:pt x="97475" y="22185"/>
                  </a:cubicBezTo>
                  <a:cubicBezTo>
                    <a:pt x="97475" y="22185"/>
                    <a:pt x="97475" y="22185"/>
                    <a:pt x="97475" y="66933"/>
                  </a:cubicBezTo>
                  <a:cubicBezTo>
                    <a:pt x="97475" y="69565"/>
                    <a:pt x="96159" y="72198"/>
                    <a:pt x="93527" y="73514"/>
                  </a:cubicBezTo>
                  <a:cubicBezTo>
                    <a:pt x="89578" y="74830"/>
                    <a:pt x="86946" y="74830"/>
                    <a:pt x="84314" y="72198"/>
                  </a:cubicBezTo>
                  <a:cubicBezTo>
                    <a:pt x="84314" y="72198"/>
                    <a:pt x="84314" y="72198"/>
                    <a:pt x="69836" y="57720"/>
                  </a:cubicBezTo>
                  <a:cubicBezTo>
                    <a:pt x="68520" y="56404"/>
                    <a:pt x="67204" y="55088"/>
                    <a:pt x="64572" y="55088"/>
                  </a:cubicBezTo>
                  <a:cubicBezTo>
                    <a:pt x="63256" y="55088"/>
                    <a:pt x="60623" y="56404"/>
                    <a:pt x="59307" y="57720"/>
                  </a:cubicBezTo>
                  <a:cubicBezTo>
                    <a:pt x="57991" y="59036"/>
                    <a:pt x="56675" y="61669"/>
                    <a:pt x="56675" y="62985"/>
                  </a:cubicBezTo>
                  <a:cubicBezTo>
                    <a:pt x="56675" y="65617"/>
                    <a:pt x="57991" y="66933"/>
                    <a:pt x="59307" y="68249"/>
                  </a:cubicBezTo>
                  <a:cubicBezTo>
                    <a:pt x="59307" y="68249"/>
                    <a:pt x="59307" y="68249"/>
                    <a:pt x="73785" y="82727"/>
                  </a:cubicBezTo>
                  <a:cubicBezTo>
                    <a:pt x="76417" y="85359"/>
                    <a:pt x="76417" y="87991"/>
                    <a:pt x="75101" y="91940"/>
                  </a:cubicBezTo>
                  <a:cubicBezTo>
                    <a:pt x="73785" y="94572"/>
                    <a:pt x="71152" y="95888"/>
                    <a:pt x="68520" y="95888"/>
                  </a:cubicBezTo>
                  <a:cubicBezTo>
                    <a:pt x="68520" y="95888"/>
                    <a:pt x="68520" y="95888"/>
                    <a:pt x="23772" y="95888"/>
                  </a:cubicBezTo>
                  <a:cubicBezTo>
                    <a:pt x="22455" y="95888"/>
                    <a:pt x="19823" y="97204"/>
                    <a:pt x="18507" y="98520"/>
                  </a:cubicBezTo>
                  <a:cubicBezTo>
                    <a:pt x="17191" y="99836"/>
                    <a:pt x="15875" y="101153"/>
                    <a:pt x="15875" y="103785"/>
                  </a:cubicBezTo>
                  <a:cubicBezTo>
                    <a:pt x="15875" y="106417"/>
                    <a:pt x="17191" y="107733"/>
                    <a:pt x="18507" y="109049"/>
                  </a:cubicBezTo>
                  <a:cubicBezTo>
                    <a:pt x="19823" y="110366"/>
                    <a:pt x="22455" y="111682"/>
                    <a:pt x="23772" y="111682"/>
                  </a:cubicBezTo>
                  <a:cubicBezTo>
                    <a:pt x="23772" y="111682"/>
                    <a:pt x="23772" y="111682"/>
                    <a:pt x="98791" y="111682"/>
                  </a:cubicBezTo>
                  <a:cubicBezTo>
                    <a:pt x="101423" y="111682"/>
                    <a:pt x="102739" y="111682"/>
                    <a:pt x="104056" y="112998"/>
                  </a:cubicBezTo>
                  <a:cubicBezTo>
                    <a:pt x="104056" y="112998"/>
                    <a:pt x="104056" y="112998"/>
                    <a:pt x="138275" y="147217"/>
                  </a:cubicBezTo>
                  <a:cubicBezTo>
                    <a:pt x="140907" y="149850"/>
                    <a:pt x="140907" y="152482"/>
                    <a:pt x="139591" y="156430"/>
                  </a:cubicBezTo>
                  <a:cubicBezTo>
                    <a:pt x="138275" y="159063"/>
                    <a:pt x="135643" y="160379"/>
                    <a:pt x="133011" y="160379"/>
                  </a:cubicBezTo>
                  <a:cubicBezTo>
                    <a:pt x="133011" y="160379"/>
                    <a:pt x="133011" y="160379"/>
                    <a:pt x="67204" y="160379"/>
                  </a:cubicBezTo>
                  <a:cubicBezTo>
                    <a:pt x="65888" y="160379"/>
                    <a:pt x="63256" y="161695"/>
                    <a:pt x="61939" y="163011"/>
                  </a:cubicBezTo>
                  <a:cubicBezTo>
                    <a:pt x="60623" y="164327"/>
                    <a:pt x="59307" y="165643"/>
                    <a:pt x="59307" y="168276"/>
                  </a:cubicBezTo>
                  <a:cubicBezTo>
                    <a:pt x="59307" y="170908"/>
                    <a:pt x="60623" y="172224"/>
                    <a:pt x="61939" y="173540"/>
                  </a:cubicBezTo>
                  <a:cubicBezTo>
                    <a:pt x="63256" y="174856"/>
                    <a:pt x="65888" y="176172"/>
                    <a:pt x="67204" y="176172"/>
                  </a:cubicBezTo>
                  <a:cubicBezTo>
                    <a:pt x="67204" y="176172"/>
                    <a:pt x="67204" y="176172"/>
                    <a:pt x="133011" y="176172"/>
                  </a:cubicBezTo>
                  <a:cubicBezTo>
                    <a:pt x="135643" y="176172"/>
                    <a:pt x="138275" y="177489"/>
                    <a:pt x="139591" y="180121"/>
                  </a:cubicBezTo>
                  <a:cubicBezTo>
                    <a:pt x="140907" y="184069"/>
                    <a:pt x="140907" y="186701"/>
                    <a:pt x="138275" y="189334"/>
                  </a:cubicBezTo>
                  <a:cubicBezTo>
                    <a:pt x="138275" y="189334"/>
                    <a:pt x="138275" y="189334"/>
                    <a:pt x="104056" y="223553"/>
                  </a:cubicBezTo>
                  <a:cubicBezTo>
                    <a:pt x="102739" y="224869"/>
                    <a:pt x="101423" y="224869"/>
                    <a:pt x="98791" y="224869"/>
                  </a:cubicBezTo>
                  <a:cubicBezTo>
                    <a:pt x="98791" y="224869"/>
                    <a:pt x="98791" y="224869"/>
                    <a:pt x="23772" y="224869"/>
                  </a:cubicBezTo>
                  <a:cubicBezTo>
                    <a:pt x="22455" y="224869"/>
                    <a:pt x="19823" y="226185"/>
                    <a:pt x="18507" y="227502"/>
                  </a:cubicBezTo>
                  <a:cubicBezTo>
                    <a:pt x="17191" y="228818"/>
                    <a:pt x="15875" y="230134"/>
                    <a:pt x="15875" y="232766"/>
                  </a:cubicBezTo>
                  <a:cubicBezTo>
                    <a:pt x="15875" y="235398"/>
                    <a:pt x="17191" y="236715"/>
                    <a:pt x="18507" y="238031"/>
                  </a:cubicBezTo>
                  <a:cubicBezTo>
                    <a:pt x="19823" y="239347"/>
                    <a:pt x="22455" y="240663"/>
                    <a:pt x="23772" y="240663"/>
                  </a:cubicBezTo>
                  <a:cubicBezTo>
                    <a:pt x="23772" y="240663"/>
                    <a:pt x="23772" y="240663"/>
                    <a:pt x="68520" y="240663"/>
                  </a:cubicBezTo>
                  <a:cubicBezTo>
                    <a:pt x="71152" y="240663"/>
                    <a:pt x="73785" y="241979"/>
                    <a:pt x="75101" y="244611"/>
                  </a:cubicBezTo>
                  <a:cubicBezTo>
                    <a:pt x="76417" y="248560"/>
                    <a:pt x="76417" y="251192"/>
                    <a:pt x="73785" y="253824"/>
                  </a:cubicBezTo>
                  <a:cubicBezTo>
                    <a:pt x="73785" y="253824"/>
                    <a:pt x="73785" y="253824"/>
                    <a:pt x="59307" y="268302"/>
                  </a:cubicBezTo>
                  <a:cubicBezTo>
                    <a:pt x="56675" y="270934"/>
                    <a:pt x="56675" y="276198"/>
                    <a:pt x="59307" y="278831"/>
                  </a:cubicBezTo>
                  <a:cubicBezTo>
                    <a:pt x="61939" y="281463"/>
                    <a:pt x="67204" y="281463"/>
                    <a:pt x="69836" y="278831"/>
                  </a:cubicBezTo>
                  <a:cubicBezTo>
                    <a:pt x="69836" y="278831"/>
                    <a:pt x="69836" y="278831"/>
                    <a:pt x="84314" y="264353"/>
                  </a:cubicBezTo>
                  <a:cubicBezTo>
                    <a:pt x="86946" y="261721"/>
                    <a:pt x="89578" y="261721"/>
                    <a:pt x="93527" y="263037"/>
                  </a:cubicBezTo>
                  <a:cubicBezTo>
                    <a:pt x="96159" y="264353"/>
                    <a:pt x="97475" y="266986"/>
                    <a:pt x="97475" y="269618"/>
                  </a:cubicBezTo>
                  <a:cubicBezTo>
                    <a:pt x="97475" y="269618"/>
                    <a:pt x="97475" y="269618"/>
                    <a:pt x="97475" y="314366"/>
                  </a:cubicBezTo>
                  <a:cubicBezTo>
                    <a:pt x="97475" y="315682"/>
                    <a:pt x="98791" y="318315"/>
                    <a:pt x="100107" y="319631"/>
                  </a:cubicBezTo>
                  <a:cubicBezTo>
                    <a:pt x="101423" y="320947"/>
                    <a:pt x="102739" y="322263"/>
                    <a:pt x="105372" y="322263"/>
                  </a:cubicBezTo>
                  <a:cubicBezTo>
                    <a:pt x="108004" y="322263"/>
                    <a:pt x="109320" y="320947"/>
                    <a:pt x="110636" y="319631"/>
                  </a:cubicBezTo>
                  <a:cubicBezTo>
                    <a:pt x="111952" y="318315"/>
                    <a:pt x="113269" y="315682"/>
                    <a:pt x="113269" y="314366"/>
                  </a:cubicBezTo>
                  <a:cubicBezTo>
                    <a:pt x="113269" y="314366"/>
                    <a:pt x="113269" y="314366"/>
                    <a:pt x="113269" y="239347"/>
                  </a:cubicBezTo>
                  <a:cubicBezTo>
                    <a:pt x="113269" y="236715"/>
                    <a:pt x="113269" y="235398"/>
                    <a:pt x="114585" y="234082"/>
                  </a:cubicBezTo>
                  <a:cubicBezTo>
                    <a:pt x="114585" y="234082"/>
                    <a:pt x="114585" y="234082"/>
                    <a:pt x="148804" y="199863"/>
                  </a:cubicBezTo>
                  <a:cubicBezTo>
                    <a:pt x="151436" y="197231"/>
                    <a:pt x="154069" y="197231"/>
                    <a:pt x="158017" y="198547"/>
                  </a:cubicBezTo>
                  <a:cubicBezTo>
                    <a:pt x="160650" y="199863"/>
                    <a:pt x="161966" y="202495"/>
                    <a:pt x="161966" y="205127"/>
                  </a:cubicBezTo>
                  <a:cubicBezTo>
                    <a:pt x="161966" y="205127"/>
                    <a:pt x="161966" y="205127"/>
                    <a:pt x="161966" y="270934"/>
                  </a:cubicBezTo>
                  <a:cubicBezTo>
                    <a:pt x="161966" y="272250"/>
                    <a:pt x="163282" y="274882"/>
                    <a:pt x="164598" y="276198"/>
                  </a:cubicBezTo>
                  <a:cubicBezTo>
                    <a:pt x="165914" y="277515"/>
                    <a:pt x="167230" y="278831"/>
                    <a:pt x="169863" y="278831"/>
                  </a:cubicBezTo>
                  <a:cubicBezTo>
                    <a:pt x="172495" y="278831"/>
                    <a:pt x="173811" y="277515"/>
                    <a:pt x="175127" y="276198"/>
                  </a:cubicBezTo>
                  <a:cubicBezTo>
                    <a:pt x="176443" y="274882"/>
                    <a:pt x="177760" y="272250"/>
                    <a:pt x="177760" y="270934"/>
                  </a:cubicBezTo>
                  <a:cubicBezTo>
                    <a:pt x="177760" y="270934"/>
                    <a:pt x="177760" y="270934"/>
                    <a:pt x="177760" y="205127"/>
                  </a:cubicBezTo>
                  <a:cubicBezTo>
                    <a:pt x="177760" y="202495"/>
                    <a:pt x="179076" y="199863"/>
                    <a:pt x="181708" y="198547"/>
                  </a:cubicBezTo>
                  <a:cubicBezTo>
                    <a:pt x="183024" y="197231"/>
                    <a:pt x="184340" y="197231"/>
                    <a:pt x="185656" y="197231"/>
                  </a:cubicBezTo>
                  <a:cubicBezTo>
                    <a:pt x="186972" y="197231"/>
                    <a:pt x="189605" y="198547"/>
                    <a:pt x="190921" y="199863"/>
                  </a:cubicBezTo>
                  <a:cubicBezTo>
                    <a:pt x="190921" y="199863"/>
                    <a:pt x="190921" y="199863"/>
                    <a:pt x="225140" y="234082"/>
                  </a:cubicBezTo>
                  <a:cubicBezTo>
                    <a:pt x="226456" y="235398"/>
                    <a:pt x="226456" y="236715"/>
                    <a:pt x="226456" y="239347"/>
                  </a:cubicBezTo>
                  <a:cubicBezTo>
                    <a:pt x="226456" y="239347"/>
                    <a:pt x="226456" y="239347"/>
                    <a:pt x="226456" y="314366"/>
                  </a:cubicBezTo>
                  <a:cubicBezTo>
                    <a:pt x="226456" y="315682"/>
                    <a:pt x="227773" y="318315"/>
                    <a:pt x="229089" y="319631"/>
                  </a:cubicBezTo>
                  <a:cubicBezTo>
                    <a:pt x="230405" y="320947"/>
                    <a:pt x="231721" y="322263"/>
                    <a:pt x="234353" y="322263"/>
                  </a:cubicBezTo>
                  <a:cubicBezTo>
                    <a:pt x="236985" y="322263"/>
                    <a:pt x="238302" y="320947"/>
                    <a:pt x="239618" y="319631"/>
                  </a:cubicBezTo>
                  <a:cubicBezTo>
                    <a:pt x="240934" y="318315"/>
                    <a:pt x="242250" y="315682"/>
                    <a:pt x="242250" y="314366"/>
                  </a:cubicBezTo>
                  <a:cubicBezTo>
                    <a:pt x="242250" y="314366"/>
                    <a:pt x="242250" y="314366"/>
                    <a:pt x="242250" y="269618"/>
                  </a:cubicBezTo>
                  <a:cubicBezTo>
                    <a:pt x="242250" y="266986"/>
                    <a:pt x="243566" y="264353"/>
                    <a:pt x="246198" y="263037"/>
                  </a:cubicBezTo>
                  <a:cubicBezTo>
                    <a:pt x="250147" y="261721"/>
                    <a:pt x="252779" y="261721"/>
                    <a:pt x="255411" y="264353"/>
                  </a:cubicBezTo>
                  <a:cubicBezTo>
                    <a:pt x="255411" y="264353"/>
                    <a:pt x="255411" y="264353"/>
                    <a:pt x="269889" y="278831"/>
                  </a:cubicBezTo>
                  <a:cubicBezTo>
                    <a:pt x="271205" y="280147"/>
                    <a:pt x="272521" y="281463"/>
                    <a:pt x="275153" y="281463"/>
                  </a:cubicBezTo>
                  <a:cubicBezTo>
                    <a:pt x="276469" y="281463"/>
                    <a:pt x="279102" y="280147"/>
                    <a:pt x="280418" y="278831"/>
                  </a:cubicBezTo>
                  <a:cubicBezTo>
                    <a:pt x="283050" y="276198"/>
                    <a:pt x="283050" y="270934"/>
                    <a:pt x="280418" y="268302"/>
                  </a:cubicBezTo>
                  <a:cubicBezTo>
                    <a:pt x="280418" y="268302"/>
                    <a:pt x="280418" y="268302"/>
                    <a:pt x="265940" y="253824"/>
                  </a:cubicBezTo>
                  <a:cubicBezTo>
                    <a:pt x="263308" y="251192"/>
                    <a:pt x="263308" y="248560"/>
                    <a:pt x="264624" y="244611"/>
                  </a:cubicBezTo>
                  <a:cubicBezTo>
                    <a:pt x="265940" y="241979"/>
                    <a:pt x="268573" y="240663"/>
                    <a:pt x="271205" y="240663"/>
                  </a:cubicBezTo>
                  <a:cubicBezTo>
                    <a:pt x="271205" y="240663"/>
                    <a:pt x="271205" y="240663"/>
                    <a:pt x="315953" y="240663"/>
                  </a:cubicBezTo>
                  <a:cubicBezTo>
                    <a:pt x="317270" y="240663"/>
                    <a:pt x="319902" y="239347"/>
                    <a:pt x="321218" y="238031"/>
                  </a:cubicBezTo>
                  <a:cubicBezTo>
                    <a:pt x="322534" y="236715"/>
                    <a:pt x="323850" y="235398"/>
                    <a:pt x="323850" y="232766"/>
                  </a:cubicBezTo>
                  <a:cubicBezTo>
                    <a:pt x="323850" y="228818"/>
                    <a:pt x="319902" y="224869"/>
                    <a:pt x="315953" y="224869"/>
                  </a:cubicBezTo>
                  <a:cubicBezTo>
                    <a:pt x="315953" y="224869"/>
                    <a:pt x="315953" y="224869"/>
                    <a:pt x="240934" y="224869"/>
                  </a:cubicBezTo>
                  <a:cubicBezTo>
                    <a:pt x="238302" y="224869"/>
                    <a:pt x="236985" y="224869"/>
                    <a:pt x="235669" y="223553"/>
                  </a:cubicBezTo>
                  <a:cubicBezTo>
                    <a:pt x="235669" y="223553"/>
                    <a:pt x="235669" y="223553"/>
                    <a:pt x="201450" y="189334"/>
                  </a:cubicBezTo>
                  <a:cubicBezTo>
                    <a:pt x="198818" y="186701"/>
                    <a:pt x="198818" y="184069"/>
                    <a:pt x="200134" y="180121"/>
                  </a:cubicBezTo>
                  <a:cubicBezTo>
                    <a:pt x="201450" y="177489"/>
                    <a:pt x="204082" y="176172"/>
                    <a:pt x="206714" y="176172"/>
                  </a:cubicBezTo>
                  <a:cubicBezTo>
                    <a:pt x="206714" y="176172"/>
                    <a:pt x="206714" y="176172"/>
                    <a:pt x="272521" y="176172"/>
                  </a:cubicBezTo>
                  <a:cubicBezTo>
                    <a:pt x="273837" y="176172"/>
                    <a:pt x="276469" y="174856"/>
                    <a:pt x="277786" y="173540"/>
                  </a:cubicBezTo>
                  <a:cubicBezTo>
                    <a:pt x="279102" y="172224"/>
                    <a:pt x="280418" y="170908"/>
                    <a:pt x="280418" y="168276"/>
                  </a:cubicBezTo>
                  <a:cubicBezTo>
                    <a:pt x="280418" y="164327"/>
                    <a:pt x="276469" y="160379"/>
                    <a:pt x="272521" y="160379"/>
                  </a:cubicBezTo>
                  <a:cubicBezTo>
                    <a:pt x="272521" y="160379"/>
                    <a:pt x="272521" y="160379"/>
                    <a:pt x="206714" y="160379"/>
                  </a:cubicBezTo>
                  <a:cubicBezTo>
                    <a:pt x="204082" y="160379"/>
                    <a:pt x="201450" y="159063"/>
                    <a:pt x="200134" y="156430"/>
                  </a:cubicBezTo>
                  <a:cubicBezTo>
                    <a:pt x="198818" y="152482"/>
                    <a:pt x="198818" y="149850"/>
                    <a:pt x="201450" y="147217"/>
                  </a:cubicBezTo>
                  <a:cubicBezTo>
                    <a:pt x="201450" y="147217"/>
                    <a:pt x="201450" y="147217"/>
                    <a:pt x="235669" y="112998"/>
                  </a:cubicBezTo>
                  <a:cubicBezTo>
                    <a:pt x="236985" y="111682"/>
                    <a:pt x="238302" y="111682"/>
                    <a:pt x="240934" y="111682"/>
                  </a:cubicBezTo>
                  <a:cubicBezTo>
                    <a:pt x="240934" y="111682"/>
                    <a:pt x="240934" y="111682"/>
                    <a:pt x="315953" y="111682"/>
                  </a:cubicBezTo>
                  <a:cubicBezTo>
                    <a:pt x="317270" y="111682"/>
                    <a:pt x="319902" y="110366"/>
                    <a:pt x="321218" y="109049"/>
                  </a:cubicBezTo>
                  <a:cubicBezTo>
                    <a:pt x="322534" y="107733"/>
                    <a:pt x="322534" y="106417"/>
                    <a:pt x="322534" y="103785"/>
                  </a:cubicBezTo>
                  <a:cubicBezTo>
                    <a:pt x="322534" y="99836"/>
                    <a:pt x="319902" y="95888"/>
                    <a:pt x="315953" y="95888"/>
                  </a:cubicBezTo>
                  <a:cubicBezTo>
                    <a:pt x="315953" y="95888"/>
                    <a:pt x="315953" y="95888"/>
                    <a:pt x="271205" y="95888"/>
                  </a:cubicBezTo>
                  <a:cubicBezTo>
                    <a:pt x="268573" y="95888"/>
                    <a:pt x="265940" y="94572"/>
                    <a:pt x="264624" y="91940"/>
                  </a:cubicBezTo>
                  <a:cubicBezTo>
                    <a:pt x="263308" y="87991"/>
                    <a:pt x="263308" y="85359"/>
                    <a:pt x="265940" y="82727"/>
                  </a:cubicBezTo>
                  <a:cubicBezTo>
                    <a:pt x="265940" y="82727"/>
                    <a:pt x="265940" y="82727"/>
                    <a:pt x="280418" y="68249"/>
                  </a:cubicBezTo>
                  <a:cubicBezTo>
                    <a:pt x="281734" y="66933"/>
                    <a:pt x="283050" y="65617"/>
                    <a:pt x="283050" y="62985"/>
                  </a:cubicBezTo>
                  <a:cubicBezTo>
                    <a:pt x="283050" y="61669"/>
                    <a:pt x="281734" y="59036"/>
                    <a:pt x="280418" y="57720"/>
                  </a:cubicBezTo>
                  <a:cubicBezTo>
                    <a:pt x="279102" y="56404"/>
                    <a:pt x="276469" y="55088"/>
                    <a:pt x="275153" y="55088"/>
                  </a:cubicBezTo>
                  <a:cubicBezTo>
                    <a:pt x="272521" y="55088"/>
                    <a:pt x="271205" y="56404"/>
                    <a:pt x="269889" y="57720"/>
                  </a:cubicBezTo>
                  <a:cubicBezTo>
                    <a:pt x="269889" y="57720"/>
                    <a:pt x="269889" y="57720"/>
                    <a:pt x="255411" y="72198"/>
                  </a:cubicBezTo>
                  <a:cubicBezTo>
                    <a:pt x="252779" y="74830"/>
                    <a:pt x="250147" y="74830"/>
                    <a:pt x="246198" y="73514"/>
                  </a:cubicBezTo>
                  <a:cubicBezTo>
                    <a:pt x="243566" y="72198"/>
                    <a:pt x="242250" y="69565"/>
                    <a:pt x="242250" y="66933"/>
                  </a:cubicBezTo>
                  <a:cubicBezTo>
                    <a:pt x="242250" y="66933"/>
                    <a:pt x="242250" y="66933"/>
                    <a:pt x="242250" y="22185"/>
                  </a:cubicBezTo>
                  <a:cubicBezTo>
                    <a:pt x="242250" y="18236"/>
                    <a:pt x="238302" y="14288"/>
                    <a:pt x="234353" y="14288"/>
                  </a:cubicBezTo>
                  <a:cubicBezTo>
                    <a:pt x="230405" y="14288"/>
                    <a:pt x="226456" y="18236"/>
                    <a:pt x="226456" y="22185"/>
                  </a:cubicBezTo>
                  <a:cubicBezTo>
                    <a:pt x="226456" y="22185"/>
                    <a:pt x="226456" y="22185"/>
                    <a:pt x="226456" y="97204"/>
                  </a:cubicBezTo>
                  <a:cubicBezTo>
                    <a:pt x="226456" y="99836"/>
                    <a:pt x="226456" y="101153"/>
                    <a:pt x="225140" y="102469"/>
                  </a:cubicBezTo>
                  <a:cubicBezTo>
                    <a:pt x="225140" y="102469"/>
                    <a:pt x="225140" y="102469"/>
                    <a:pt x="190921" y="136688"/>
                  </a:cubicBezTo>
                  <a:cubicBezTo>
                    <a:pt x="188289" y="139320"/>
                    <a:pt x="185656" y="139320"/>
                    <a:pt x="181708" y="138004"/>
                  </a:cubicBezTo>
                  <a:cubicBezTo>
                    <a:pt x="179076" y="136688"/>
                    <a:pt x="177760" y="134056"/>
                    <a:pt x="177760" y="131424"/>
                  </a:cubicBezTo>
                  <a:cubicBezTo>
                    <a:pt x="177760" y="131424"/>
                    <a:pt x="177760" y="131424"/>
                    <a:pt x="177760" y="65617"/>
                  </a:cubicBezTo>
                  <a:cubicBezTo>
                    <a:pt x="177760" y="61669"/>
                    <a:pt x="173811" y="57720"/>
                    <a:pt x="169863" y="57720"/>
                  </a:cubicBezTo>
                  <a:cubicBezTo>
                    <a:pt x="165914" y="57720"/>
                    <a:pt x="161966" y="61669"/>
                    <a:pt x="161966" y="65617"/>
                  </a:cubicBezTo>
                  <a:cubicBezTo>
                    <a:pt x="161966" y="65617"/>
                    <a:pt x="161966" y="65617"/>
                    <a:pt x="161966" y="131424"/>
                  </a:cubicBezTo>
                  <a:cubicBezTo>
                    <a:pt x="161966" y="134056"/>
                    <a:pt x="160650" y="136688"/>
                    <a:pt x="158017" y="138004"/>
                  </a:cubicBezTo>
                  <a:cubicBezTo>
                    <a:pt x="154069" y="139320"/>
                    <a:pt x="151436" y="139320"/>
                    <a:pt x="148804" y="136688"/>
                  </a:cubicBezTo>
                  <a:cubicBezTo>
                    <a:pt x="148804" y="136688"/>
                    <a:pt x="148804" y="136688"/>
                    <a:pt x="114585" y="102469"/>
                  </a:cubicBezTo>
                  <a:cubicBezTo>
                    <a:pt x="113269" y="101153"/>
                    <a:pt x="113269" y="99836"/>
                    <a:pt x="113269" y="97204"/>
                  </a:cubicBezTo>
                  <a:cubicBezTo>
                    <a:pt x="113269" y="97204"/>
                    <a:pt x="113269" y="97204"/>
                    <a:pt x="113269" y="22185"/>
                  </a:cubicBezTo>
                  <a:cubicBezTo>
                    <a:pt x="113269" y="18236"/>
                    <a:pt x="109320" y="14288"/>
                    <a:pt x="105372" y="14288"/>
                  </a:cubicBezTo>
                  <a:close/>
                  <a:moveTo>
                    <a:pt x="104347" y="0"/>
                  </a:moveTo>
                  <a:cubicBezTo>
                    <a:pt x="117556" y="0"/>
                    <a:pt x="126802" y="10517"/>
                    <a:pt x="126802" y="22349"/>
                  </a:cubicBezTo>
                  <a:cubicBezTo>
                    <a:pt x="126802" y="22349"/>
                    <a:pt x="126802" y="22349"/>
                    <a:pt x="126802" y="94655"/>
                  </a:cubicBezTo>
                  <a:cubicBezTo>
                    <a:pt x="126802" y="94655"/>
                    <a:pt x="126802" y="94655"/>
                    <a:pt x="146614" y="113060"/>
                  </a:cubicBezTo>
                  <a:cubicBezTo>
                    <a:pt x="146614" y="113060"/>
                    <a:pt x="146614" y="113060"/>
                    <a:pt x="146614" y="65732"/>
                  </a:cubicBezTo>
                  <a:cubicBezTo>
                    <a:pt x="146614" y="53900"/>
                    <a:pt x="155860" y="43383"/>
                    <a:pt x="169069" y="43383"/>
                  </a:cubicBezTo>
                  <a:cubicBezTo>
                    <a:pt x="182278" y="43383"/>
                    <a:pt x="191524" y="53900"/>
                    <a:pt x="191524" y="65732"/>
                  </a:cubicBezTo>
                  <a:cubicBezTo>
                    <a:pt x="191524" y="65732"/>
                    <a:pt x="191524" y="65732"/>
                    <a:pt x="191524" y="113060"/>
                  </a:cubicBezTo>
                  <a:cubicBezTo>
                    <a:pt x="191524" y="113060"/>
                    <a:pt x="191524" y="113060"/>
                    <a:pt x="211336" y="94655"/>
                  </a:cubicBezTo>
                  <a:cubicBezTo>
                    <a:pt x="211336" y="94655"/>
                    <a:pt x="211336" y="94655"/>
                    <a:pt x="211336" y="22349"/>
                  </a:cubicBezTo>
                  <a:cubicBezTo>
                    <a:pt x="211336" y="10517"/>
                    <a:pt x="220582" y="0"/>
                    <a:pt x="233791" y="0"/>
                  </a:cubicBezTo>
                  <a:cubicBezTo>
                    <a:pt x="246999" y="0"/>
                    <a:pt x="256245" y="10517"/>
                    <a:pt x="256245" y="22349"/>
                  </a:cubicBezTo>
                  <a:cubicBezTo>
                    <a:pt x="256245" y="22349"/>
                    <a:pt x="256245" y="22349"/>
                    <a:pt x="256245" y="48642"/>
                  </a:cubicBezTo>
                  <a:cubicBezTo>
                    <a:pt x="256245" y="48642"/>
                    <a:pt x="256245" y="48642"/>
                    <a:pt x="258887" y="47327"/>
                  </a:cubicBezTo>
                  <a:cubicBezTo>
                    <a:pt x="262850" y="43383"/>
                    <a:pt x="268133" y="40754"/>
                    <a:pt x="274737" y="40754"/>
                  </a:cubicBezTo>
                  <a:cubicBezTo>
                    <a:pt x="280021" y="40754"/>
                    <a:pt x="286625" y="43383"/>
                    <a:pt x="290588" y="47327"/>
                  </a:cubicBezTo>
                  <a:cubicBezTo>
                    <a:pt x="294550" y="51271"/>
                    <a:pt x="297192" y="57844"/>
                    <a:pt x="297192" y="63103"/>
                  </a:cubicBezTo>
                  <a:cubicBezTo>
                    <a:pt x="297192" y="69676"/>
                    <a:pt x="294550" y="74935"/>
                    <a:pt x="290588" y="78879"/>
                  </a:cubicBezTo>
                  <a:cubicBezTo>
                    <a:pt x="290588" y="78879"/>
                    <a:pt x="290588" y="78879"/>
                    <a:pt x="289267" y="81508"/>
                  </a:cubicBezTo>
                  <a:cubicBezTo>
                    <a:pt x="289267" y="81508"/>
                    <a:pt x="289267" y="81508"/>
                    <a:pt x="315684" y="81508"/>
                  </a:cubicBezTo>
                  <a:cubicBezTo>
                    <a:pt x="327571" y="81508"/>
                    <a:pt x="338138" y="90711"/>
                    <a:pt x="338138" y="103857"/>
                  </a:cubicBezTo>
                  <a:cubicBezTo>
                    <a:pt x="338138" y="110430"/>
                    <a:pt x="335497" y="115689"/>
                    <a:pt x="331534" y="119633"/>
                  </a:cubicBezTo>
                  <a:cubicBezTo>
                    <a:pt x="327571" y="124891"/>
                    <a:pt x="320967" y="126206"/>
                    <a:pt x="315684" y="126206"/>
                  </a:cubicBezTo>
                  <a:cubicBezTo>
                    <a:pt x="315684" y="126206"/>
                    <a:pt x="315684" y="126206"/>
                    <a:pt x="243037" y="126206"/>
                  </a:cubicBezTo>
                  <a:cubicBezTo>
                    <a:pt x="243037" y="126206"/>
                    <a:pt x="243037" y="126206"/>
                    <a:pt x="224545" y="145926"/>
                  </a:cubicBezTo>
                  <a:cubicBezTo>
                    <a:pt x="224545" y="145926"/>
                    <a:pt x="224545" y="145926"/>
                    <a:pt x="272096" y="145926"/>
                  </a:cubicBezTo>
                  <a:cubicBezTo>
                    <a:pt x="283983" y="145926"/>
                    <a:pt x="294550" y="155128"/>
                    <a:pt x="294550" y="168275"/>
                  </a:cubicBezTo>
                  <a:cubicBezTo>
                    <a:pt x="294550" y="174848"/>
                    <a:pt x="291908" y="180107"/>
                    <a:pt x="287946" y="184051"/>
                  </a:cubicBezTo>
                  <a:cubicBezTo>
                    <a:pt x="283983" y="189310"/>
                    <a:pt x="277379" y="190624"/>
                    <a:pt x="272096" y="190624"/>
                  </a:cubicBezTo>
                  <a:cubicBezTo>
                    <a:pt x="272096" y="190624"/>
                    <a:pt x="272096" y="190624"/>
                    <a:pt x="224545" y="190624"/>
                  </a:cubicBezTo>
                  <a:cubicBezTo>
                    <a:pt x="224545" y="190624"/>
                    <a:pt x="224545" y="190624"/>
                    <a:pt x="243037" y="210344"/>
                  </a:cubicBezTo>
                  <a:cubicBezTo>
                    <a:pt x="243037" y="210344"/>
                    <a:pt x="243037" y="210344"/>
                    <a:pt x="315684" y="210344"/>
                  </a:cubicBezTo>
                  <a:cubicBezTo>
                    <a:pt x="327571" y="210344"/>
                    <a:pt x="338138" y="219546"/>
                    <a:pt x="338138" y="232693"/>
                  </a:cubicBezTo>
                  <a:cubicBezTo>
                    <a:pt x="338138" y="239266"/>
                    <a:pt x="335497" y="244525"/>
                    <a:pt x="331534" y="248469"/>
                  </a:cubicBezTo>
                  <a:cubicBezTo>
                    <a:pt x="327571" y="253727"/>
                    <a:pt x="320967" y="255042"/>
                    <a:pt x="315684" y="255042"/>
                  </a:cubicBezTo>
                  <a:cubicBezTo>
                    <a:pt x="315684" y="255042"/>
                    <a:pt x="315684" y="255042"/>
                    <a:pt x="289267" y="255042"/>
                  </a:cubicBezTo>
                  <a:cubicBezTo>
                    <a:pt x="289267" y="255042"/>
                    <a:pt x="289267" y="255042"/>
                    <a:pt x="290588" y="257671"/>
                  </a:cubicBezTo>
                  <a:cubicBezTo>
                    <a:pt x="299834" y="265559"/>
                    <a:pt x="299834" y="280020"/>
                    <a:pt x="290588" y="289223"/>
                  </a:cubicBezTo>
                  <a:cubicBezTo>
                    <a:pt x="286625" y="293167"/>
                    <a:pt x="280021" y="295796"/>
                    <a:pt x="274737" y="295796"/>
                  </a:cubicBezTo>
                  <a:cubicBezTo>
                    <a:pt x="268133" y="295796"/>
                    <a:pt x="262850" y="293167"/>
                    <a:pt x="258887" y="289223"/>
                  </a:cubicBezTo>
                  <a:cubicBezTo>
                    <a:pt x="258887" y="289223"/>
                    <a:pt x="258887" y="289223"/>
                    <a:pt x="256245" y="287908"/>
                  </a:cubicBezTo>
                  <a:cubicBezTo>
                    <a:pt x="256245" y="287908"/>
                    <a:pt x="256245" y="287908"/>
                    <a:pt x="256245" y="314201"/>
                  </a:cubicBezTo>
                  <a:cubicBezTo>
                    <a:pt x="256245" y="319460"/>
                    <a:pt x="254925" y="326033"/>
                    <a:pt x="249641" y="329977"/>
                  </a:cubicBezTo>
                  <a:cubicBezTo>
                    <a:pt x="245679" y="333921"/>
                    <a:pt x="240395" y="336550"/>
                    <a:pt x="233791" y="336550"/>
                  </a:cubicBezTo>
                  <a:cubicBezTo>
                    <a:pt x="227187" y="336550"/>
                    <a:pt x="221903" y="333921"/>
                    <a:pt x="217941" y="329977"/>
                  </a:cubicBezTo>
                  <a:cubicBezTo>
                    <a:pt x="213978" y="326033"/>
                    <a:pt x="211336" y="319460"/>
                    <a:pt x="211336" y="314201"/>
                  </a:cubicBezTo>
                  <a:cubicBezTo>
                    <a:pt x="211336" y="314201"/>
                    <a:pt x="211336" y="314201"/>
                    <a:pt x="211336" y="241895"/>
                  </a:cubicBezTo>
                  <a:cubicBezTo>
                    <a:pt x="211336" y="241895"/>
                    <a:pt x="211336" y="241895"/>
                    <a:pt x="191524" y="223490"/>
                  </a:cubicBezTo>
                  <a:cubicBezTo>
                    <a:pt x="191524" y="223490"/>
                    <a:pt x="191524" y="223490"/>
                    <a:pt x="191524" y="270818"/>
                  </a:cubicBezTo>
                  <a:cubicBezTo>
                    <a:pt x="191524" y="276076"/>
                    <a:pt x="190203" y="282650"/>
                    <a:pt x="184919" y="286594"/>
                  </a:cubicBezTo>
                  <a:cubicBezTo>
                    <a:pt x="180957" y="290537"/>
                    <a:pt x="175673" y="293167"/>
                    <a:pt x="169069" y="293167"/>
                  </a:cubicBezTo>
                  <a:cubicBezTo>
                    <a:pt x="162465" y="293167"/>
                    <a:pt x="157181" y="290537"/>
                    <a:pt x="153219" y="286594"/>
                  </a:cubicBezTo>
                  <a:cubicBezTo>
                    <a:pt x="147935" y="282650"/>
                    <a:pt x="146614" y="276076"/>
                    <a:pt x="146614" y="270818"/>
                  </a:cubicBezTo>
                  <a:cubicBezTo>
                    <a:pt x="146614" y="270818"/>
                    <a:pt x="146614" y="270818"/>
                    <a:pt x="146614" y="223490"/>
                  </a:cubicBezTo>
                  <a:cubicBezTo>
                    <a:pt x="146614" y="223490"/>
                    <a:pt x="146614" y="223490"/>
                    <a:pt x="126802" y="241895"/>
                  </a:cubicBezTo>
                  <a:cubicBezTo>
                    <a:pt x="126802" y="241895"/>
                    <a:pt x="126802" y="241895"/>
                    <a:pt x="126802" y="314201"/>
                  </a:cubicBezTo>
                  <a:cubicBezTo>
                    <a:pt x="126802" y="319460"/>
                    <a:pt x="125481" y="326033"/>
                    <a:pt x="120197" y="329977"/>
                  </a:cubicBezTo>
                  <a:cubicBezTo>
                    <a:pt x="116235" y="333921"/>
                    <a:pt x="110951" y="336550"/>
                    <a:pt x="104347" y="336550"/>
                  </a:cubicBezTo>
                  <a:cubicBezTo>
                    <a:pt x="97743" y="336550"/>
                    <a:pt x="92459" y="333921"/>
                    <a:pt x="88497" y="329977"/>
                  </a:cubicBezTo>
                  <a:cubicBezTo>
                    <a:pt x="83213" y="326033"/>
                    <a:pt x="81893" y="319460"/>
                    <a:pt x="81893" y="314201"/>
                  </a:cubicBezTo>
                  <a:cubicBezTo>
                    <a:pt x="81893" y="314201"/>
                    <a:pt x="81893" y="314201"/>
                    <a:pt x="81893" y="287908"/>
                  </a:cubicBezTo>
                  <a:cubicBezTo>
                    <a:pt x="81893" y="287908"/>
                    <a:pt x="81893" y="287908"/>
                    <a:pt x="79251" y="289223"/>
                  </a:cubicBezTo>
                  <a:cubicBezTo>
                    <a:pt x="71326" y="298425"/>
                    <a:pt x="56796" y="298425"/>
                    <a:pt x="47550" y="289223"/>
                  </a:cubicBezTo>
                  <a:cubicBezTo>
                    <a:pt x="38304" y="280020"/>
                    <a:pt x="38304" y="265559"/>
                    <a:pt x="47550" y="257671"/>
                  </a:cubicBezTo>
                  <a:cubicBezTo>
                    <a:pt x="47550" y="257671"/>
                    <a:pt x="47550" y="257671"/>
                    <a:pt x="48871" y="255042"/>
                  </a:cubicBezTo>
                  <a:cubicBezTo>
                    <a:pt x="48871" y="255042"/>
                    <a:pt x="48871" y="255042"/>
                    <a:pt x="22454" y="255042"/>
                  </a:cubicBezTo>
                  <a:cubicBezTo>
                    <a:pt x="17171" y="255042"/>
                    <a:pt x="10567" y="253727"/>
                    <a:pt x="6604" y="248469"/>
                  </a:cubicBezTo>
                  <a:cubicBezTo>
                    <a:pt x="2641" y="244525"/>
                    <a:pt x="0" y="239266"/>
                    <a:pt x="0" y="232693"/>
                  </a:cubicBezTo>
                  <a:cubicBezTo>
                    <a:pt x="0" y="226120"/>
                    <a:pt x="2641" y="220861"/>
                    <a:pt x="6604" y="216917"/>
                  </a:cubicBezTo>
                  <a:cubicBezTo>
                    <a:pt x="10567" y="211659"/>
                    <a:pt x="17171" y="210344"/>
                    <a:pt x="22454" y="210344"/>
                  </a:cubicBezTo>
                  <a:cubicBezTo>
                    <a:pt x="22454" y="210344"/>
                    <a:pt x="22454" y="210344"/>
                    <a:pt x="95101" y="210344"/>
                  </a:cubicBezTo>
                  <a:cubicBezTo>
                    <a:pt x="95101" y="210344"/>
                    <a:pt x="95101" y="210344"/>
                    <a:pt x="113593" y="190624"/>
                  </a:cubicBezTo>
                  <a:cubicBezTo>
                    <a:pt x="113593" y="190624"/>
                    <a:pt x="113593" y="190624"/>
                    <a:pt x="66042" y="190624"/>
                  </a:cubicBezTo>
                  <a:cubicBezTo>
                    <a:pt x="60759" y="190624"/>
                    <a:pt x="54155" y="189310"/>
                    <a:pt x="50192" y="184051"/>
                  </a:cubicBezTo>
                  <a:cubicBezTo>
                    <a:pt x="46230" y="180107"/>
                    <a:pt x="43588" y="174848"/>
                    <a:pt x="43588" y="168275"/>
                  </a:cubicBezTo>
                  <a:cubicBezTo>
                    <a:pt x="43588" y="161702"/>
                    <a:pt x="46230" y="156443"/>
                    <a:pt x="50192" y="152499"/>
                  </a:cubicBezTo>
                  <a:cubicBezTo>
                    <a:pt x="54155" y="147240"/>
                    <a:pt x="60759" y="145926"/>
                    <a:pt x="66042" y="145926"/>
                  </a:cubicBezTo>
                  <a:cubicBezTo>
                    <a:pt x="66042" y="145926"/>
                    <a:pt x="66042" y="145926"/>
                    <a:pt x="113593" y="145926"/>
                  </a:cubicBezTo>
                  <a:cubicBezTo>
                    <a:pt x="113593" y="145926"/>
                    <a:pt x="113593" y="145926"/>
                    <a:pt x="95101" y="126206"/>
                  </a:cubicBezTo>
                  <a:cubicBezTo>
                    <a:pt x="95101" y="126206"/>
                    <a:pt x="95101" y="126206"/>
                    <a:pt x="22454" y="126206"/>
                  </a:cubicBezTo>
                  <a:cubicBezTo>
                    <a:pt x="17171" y="126206"/>
                    <a:pt x="10567" y="124891"/>
                    <a:pt x="6604" y="119633"/>
                  </a:cubicBezTo>
                  <a:cubicBezTo>
                    <a:pt x="2641" y="115689"/>
                    <a:pt x="0" y="110430"/>
                    <a:pt x="0" y="103857"/>
                  </a:cubicBezTo>
                  <a:cubicBezTo>
                    <a:pt x="0" y="97284"/>
                    <a:pt x="2641" y="92025"/>
                    <a:pt x="6604" y="88081"/>
                  </a:cubicBezTo>
                  <a:cubicBezTo>
                    <a:pt x="10567" y="82823"/>
                    <a:pt x="17171" y="81508"/>
                    <a:pt x="22454" y="81508"/>
                  </a:cubicBezTo>
                  <a:cubicBezTo>
                    <a:pt x="22454" y="81508"/>
                    <a:pt x="22454" y="81508"/>
                    <a:pt x="48871" y="81508"/>
                  </a:cubicBezTo>
                  <a:cubicBezTo>
                    <a:pt x="48871" y="81508"/>
                    <a:pt x="48871" y="81508"/>
                    <a:pt x="47550" y="78879"/>
                  </a:cubicBezTo>
                  <a:cubicBezTo>
                    <a:pt x="43588" y="74935"/>
                    <a:pt x="40946" y="69676"/>
                    <a:pt x="40946" y="63103"/>
                  </a:cubicBezTo>
                  <a:cubicBezTo>
                    <a:pt x="40946" y="57844"/>
                    <a:pt x="43588" y="51271"/>
                    <a:pt x="47550" y="47327"/>
                  </a:cubicBezTo>
                  <a:cubicBezTo>
                    <a:pt x="51513" y="43383"/>
                    <a:pt x="58117" y="40754"/>
                    <a:pt x="63401" y="40754"/>
                  </a:cubicBezTo>
                  <a:cubicBezTo>
                    <a:pt x="70005" y="40754"/>
                    <a:pt x="75288" y="43383"/>
                    <a:pt x="79251" y="47327"/>
                  </a:cubicBezTo>
                  <a:cubicBezTo>
                    <a:pt x="79251" y="47327"/>
                    <a:pt x="79251" y="47327"/>
                    <a:pt x="81893" y="48642"/>
                  </a:cubicBezTo>
                  <a:cubicBezTo>
                    <a:pt x="81893" y="48642"/>
                    <a:pt x="81893" y="48642"/>
                    <a:pt x="81893" y="22349"/>
                  </a:cubicBezTo>
                  <a:cubicBezTo>
                    <a:pt x="81893" y="10517"/>
                    <a:pt x="91139" y="0"/>
                    <a:pt x="104347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2" name="千图PPT彼岸天：ID 8661124库_组合 61">
            <a:extLst>
              <a:ext uri="{FF2B5EF4-FFF2-40B4-BE49-F238E27FC236}">
                <a16:creationId xmlns:a16="http://schemas.microsoft.com/office/drawing/2014/main" id="{C0D31E5F-2AEC-4D4E-A304-8D5729EEF78C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998465" y="2493086"/>
            <a:ext cx="6249664" cy="1083148"/>
            <a:chOff x="998465" y="2493086"/>
            <a:chExt cx="6249664" cy="1083148"/>
          </a:xfrm>
        </p:grpSpPr>
        <p:grpSp>
          <p:nvGrpSpPr>
            <p:cNvPr id="9" name="Group 97">
              <a:extLst>
                <a:ext uri="{FF2B5EF4-FFF2-40B4-BE49-F238E27FC236}">
                  <a16:creationId xmlns:a16="http://schemas.microsoft.com/office/drawing/2014/main" id="{B3940E2A-A747-4400-9D74-34E3C5E2EB95}"/>
                </a:ext>
              </a:extLst>
            </p:cNvPr>
            <p:cNvGrpSpPr/>
            <p:nvPr/>
          </p:nvGrpSpPr>
          <p:grpSpPr>
            <a:xfrm>
              <a:off x="3800518" y="2556635"/>
              <a:ext cx="1019599" cy="1019599"/>
              <a:chOff x="3636444" y="2085129"/>
              <a:chExt cx="1019598" cy="1019598"/>
            </a:xfrm>
          </p:grpSpPr>
          <p:sp>
            <p:nvSpPr>
              <p:cNvPr id="35" name="Oval 99">
                <a:extLst>
                  <a:ext uri="{FF2B5EF4-FFF2-40B4-BE49-F238E27FC236}">
                    <a16:creationId xmlns:a16="http://schemas.microsoft.com/office/drawing/2014/main" id="{41318D91-C783-4522-824C-1620AE1705F1}"/>
                  </a:ext>
                </a:extLst>
              </p:cNvPr>
              <p:cNvSpPr/>
              <p:nvPr/>
            </p:nvSpPr>
            <p:spPr>
              <a:xfrm>
                <a:off x="3636444" y="2085129"/>
                <a:ext cx="1019598" cy="1019598"/>
              </a:xfrm>
              <a:prstGeom prst="ellipse">
                <a:avLst/>
              </a:prstGeom>
              <a:solidFill>
                <a:schemeClr val="bg1">
                  <a:lumMod val="6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Oval 100">
                <a:extLst>
                  <a:ext uri="{FF2B5EF4-FFF2-40B4-BE49-F238E27FC236}">
                    <a16:creationId xmlns:a16="http://schemas.microsoft.com/office/drawing/2014/main" id="{73EA6089-C255-4E00-851C-24E63F3CF323}"/>
                  </a:ext>
                </a:extLst>
              </p:cNvPr>
              <p:cNvSpPr/>
              <p:nvPr/>
            </p:nvSpPr>
            <p:spPr>
              <a:xfrm>
                <a:off x="3724922" y="2173607"/>
                <a:ext cx="842643" cy="84264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cxnSp>
          <p:nvCxnSpPr>
            <p:cNvPr id="10" name="Straight Connector 98">
              <a:extLst>
                <a:ext uri="{FF2B5EF4-FFF2-40B4-BE49-F238E27FC236}">
                  <a16:creationId xmlns:a16="http://schemas.microsoft.com/office/drawing/2014/main" id="{A0A56930-B3DB-4341-B4AF-2A10360D0028}"/>
                </a:ext>
              </a:extLst>
            </p:cNvPr>
            <p:cNvCxnSpPr/>
            <p:nvPr/>
          </p:nvCxnSpPr>
          <p:spPr>
            <a:xfrm>
              <a:off x="4726424" y="3051896"/>
              <a:ext cx="2076710" cy="0"/>
            </a:xfrm>
            <a:prstGeom prst="line">
              <a:avLst/>
            </a:prstGeom>
            <a:ln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28">
              <a:extLst>
                <a:ext uri="{FF2B5EF4-FFF2-40B4-BE49-F238E27FC236}">
                  <a16:creationId xmlns:a16="http://schemas.microsoft.com/office/drawing/2014/main" id="{7392A064-7019-4071-A89D-7D9C443C097E}"/>
                </a:ext>
              </a:extLst>
            </p:cNvPr>
            <p:cNvSpPr/>
            <p:nvPr/>
          </p:nvSpPr>
          <p:spPr>
            <a:xfrm>
              <a:off x="6778873" y="2817268"/>
              <a:ext cx="469256" cy="469256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4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001B4D"/>
                  </a:solidFill>
                  <a:latin typeface="Impact" panose="020B0806030902050204" pitchFamily="34" charset="0"/>
                  <a:ea typeface="Open Sans" panose="020B0606030504020204" pitchFamily="34" charset="0"/>
                  <a:cs typeface="Lato" panose="020F0502020204030203" pitchFamily="34" charset="0"/>
                </a:rPr>
                <a:t>2</a:t>
              </a:r>
            </a:p>
          </p:txBody>
        </p:sp>
        <p:sp>
          <p:nvSpPr>
            <p:cNvPr id="21" name="Title 1">
              <a:extLst>
                <a:ext uri="{FF2B5EF4-FFF2-40B4-BE49-F238E27FC236}">
                  <a16:creationId xmlns:a16="http://schemas.microsoft.com/office/drawing/2014/main" id="{30F2FDF4-84C6-4B93-946E-E0EF1DBB01C4}"/>
                </a:ext>
              </a:extLst>
            </p:cNvPr>
            <p:cNvSpPr txBox="1">
              <a:spLocks/>
            </p:cNvSpPr>
            <p:nvPr/>
          </p:nvSpPr>
          <p:spPr>
            <a:xfrm>
              <a:off x="998465" y="2493086"/>
              <a:ext cx="2619020" cy="382740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66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se" panose="02000000000000000000" pitchFamily="50" charset="0"/>
                  <a:ea typeface="Open Sans" panose="020B0606030504020204" pitchFamily="34" charset="0"/>
                  <a:cs typeface="Lato Light" panose="020F0402020204030203" pitchFamily="34" charset="0"/>
                </a:defRPr>
              </a:lvl1pPr>
              <a:lvl2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2pPr>
              <a:lvl3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3pPr>
              <a:lvl4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4pPr>
              <a:lvl5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5pPr>
              <a:lvl6pPr marL="4572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6pPr>
              <a:lvl7pPr marL="9144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7pPr>
              <a:lvl8pPr marL="13716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8pPr>
              <a:lvl9pPr marL="18288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9pPr>
            </a:lstStyle>
            <a:p>
              <a:pPr algn="r"/>
              <a:r>
                <a:rPr lang="zh-CN" altLang="en-US" sz="1800" b="1" dirty="0">
                  <a:solidFill>
                    <a:schemeClr val="accent2">
                      <a:lumMod val="100000"/>
                    </a:schemeClr>
                  </a:solidFill>
                  <a:latin typeface="+mn-ea"/>
                  <a:ea typeface="+mn-ea"/>
                  <a:cs typeface="Lato" panose="020F0502020204030203" pitchFamily="34" charset="0"/>
                </a:rPr>
                <a:t>输入标题文本</a:t>
              </a:r>
              <a:endParaRPr lang="en-US" sz="1800" b="1" dirty="0">
                <a:solidFill>
                  <a:schemeClr val="accent2">
                    <a:lumMod val="100000"/>
                  </a:schemeClr>
                </a:solidFill>
                <a:latin typeface="+mn-ea"/>
                <a:ea typeface="+mn-ea"/>
                <a:cs typeface="Lato" panose="020F0502020204030203" pitchFamily="34" charset="0"/>
              </a:endParaRPr>
            </a:p>
          </p:txBody>
        </p:sp>
        <p:sp>
          <p:nvSpPr>
            <p:cNvPr id="22" name="Rectangle 132">
              <a:extLst>
                <a:ext uri="{FF2B5EF4-FFF2-40B4-BE49-F238E27FC236}">
                  <a16:creationId xmlns:a16="http://schemas.microsoft.com/office/drawing/2014/main" id="{5D583492-19E1-4AB0-8555-8F8D66C5EEF7}"/>
                </a:ext>
              </a:extLst>
            </p:cNvPr>
            <p:cNvSpPr/>
            <p:nvPr/>
          </p:nvSpPr>
          <p:spPr>
            <a:xfrm>
              <a:off x="998465" y="2890555"/>
              <a:ext cx="2619020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请替换文字内容复制你的内容到此</a:t>
              </a:r>
            </a:p>
            <a:p>
              <a:pPr algn="r"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千图网</a:t>
              </a:r>
              <a:r>
                <a:rPr lang="en-US" altLang="zh-CN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58PIC.COM</a:t>
              </a:r>
              <a:endParaRPr lang="en-US" sz="1100" noProof="1">
                <a:solidFill>
                  <a:srgbClr val="CDCDCD"/>
                </a:solidFill>
                <a:latin typeface="+mn-ea"/>
                <a:cs typeface="Open Sans Light" panose="020B0306030504020204" pitchFamily="34" charset="0"/>
              </a:endParaRPr>
            </a:p>
          </p:txBody>
        </p:sp>
        <p:sp>
          <p:nvSpPr>
            <p:cNvPr id="28" name="椭圆 68">
              <a:extLst>
                <a:ext uri="{FF2B5EF4-FFF2-40B4-BE49-F238E27FC236}">
                  <a16:creationId xmlns:a16="http://schemas.microsoft.com/office/drawing/2014/main" id="{E1CD3641-AEA6-430D-A5BA-BE1E191A183F}"/>
                </a:ext>
              </a:extLst>
            </p:cNvPr>
            <p:cNvSpPr/>
            <p:nvPr/>
          </p:nvSpPr>
          <p:spPr bwMode="auto">
            <a:xfrm>
              <a:off x="4125678" y="2882662"/>
              <a:ext cx="369278" cy="367543"/>
            </a:xfrm>
            <a:custGeom>
              <a:avLst/>
              <a:gdLst>
                <a:gd name="connsiteX0" fmla="*/ 266148 w 338138"/>
                <a:gd name="connsiteY0" fmla="*/ 247650 h 336550"/>
                <a:gd name="connsiteX1" fmla="*/ 233362 w 338138"/>
                <a:gd name="connsiteY1" fmla="*/ 301625 h 336550"/>
                <a:gd name="connsiteX2" fmla="*/ 293687 w 338138"/>
                <a:gd name="connsiteY2" fmla="*/ 247650 h 336550"/>
                <a:gd name="connsiteX3" fmla="*/ 266148 w 338138"/>
                <a:gd name="connsiteY3" fmla="*/ 247650 h 336550"/>
                <a:gd name="connsiteX4" fmla="*/ 212486 w 338138"/>
                <a:gd name="connsiteY4" fmla="*/ 247650 h 336550"/>
                <a:gd name="connsiteX5" fmla="*/ 188912 w 338138"/>
                <a:gd name="connsiteY5" fmla="*/ 312738 h 336550"/>
                <a:gd name="connsiteX6" fmla="*/ 241300 w 338138"/>
                <a:gd name="connsiteY6" fmla="*/ 247650 h 336550"/>
                <a:gd name="connsiteX7" fmla="*/ 212486 w 338138"/>
                <a:gd name="connsiteY7" fmla="*/ 247650 h 336550"/>
                <a:gd name="connsiteX8" fmla="*/ 147637 w 338138"/>
                <a:gd name="connsiteY8" fmla="*/ 247650 h 336550"/>
                <a:gd name="connsiteX9" fmla="*/ 169862 w 338138"/>
                <a:gd name="connsiteY9" fmla="*/ 304800 h 336550"/>
                <a:gd name="connsiteX10" fmla="*/ 192087 w 338138"/>
                <a:gd name="connsiteY10" fmla="*/ 247650 h 336550"/>
                <a:gd name="connsiteX11" fmla="*/ 96837 w 338138"/>
                <a:gd name="connsiteY11" fmla="*/ 247650 h 336550"/>
                <a:gd name="connsiteX12" fmla="*/ 149225 w 338138"/>
                <a:gd name="connsiteY12" fmla="*/ 312738 h 336550"/>
                <a:gd name="connsiteX13" fmla="*/ 125650 w 338138"/>
                <a:gd name="connsiteY13" fmla="*/ 247650 h 336550"/>
                <a:gd name="connsiteX14" fmla="*/ 46037 w 338138"/>
                <a:gd name="connsiteY14" fmla="*/ 247650 h 336550"/>
                <a:gd name="connsiteX15" fmla="*/ 106362 w 338138"/>
                <a:gd name="connsiteY15" fmla="*/ 301625 h 336550"/>
                <a:gd name="connsiteX16" fmla="*/ 73576 w 338138"/>
                <a:gd name="connsiteY16" fmla="*/ 247650 h 336550"/>
                <a:gd name="connsiteX17" fmla="*/ 46037 w 338138"/>
                <a:gd name="connsiteY17" fmla="*/ 247650 h 336550"/>
                <a:gd name="connsiteX18" fmla="*/ 279587 w 338138"/>
                <a:gd name="connsiteY18" fmla="*/ 177800 h 336550"/>
                <a:gd name="connsiteX19" fmla="*/ 271462 w 338138"/>
                <a:gd name="connsiteY19" fmla="*/ 225425 h 336550"/>
                <a:gd name="connsiteX20" fmla="*/ 305314 w 338138"/>
                <a:gd name="connsiteY20" fmla="*/ 225425 h 336550"/>
                <a:gd name="connsiteX21" fmla="*/ 317500 w 338138"/>
                <a:gd name="connsiteY21" fmla="*/ 177800 h 336550"/>
                <a:gd name="connsiteX22" fmla="*/ 279587 w 338138"/>
                <a:gd name="connsiteY22" fmla="*/ 177800 h 336550"/>
                <a:gd name="connsiteX23" fmla="*/ 222646 w 338138"/>
                <a:gd name="connsiteY23" fmla="*/ 177800 h 336550"/>
                <a:gd name="connsiteX24" fmla="*/ 217487 w 338138"/>
                <a:gd name="connsiteY24" fmla="*/ 225425 h 336550"/>
                <a:gd name="connsiteX25" fmla="*/ 251023 w 338138"/>
                <a:gd name="connsiteY25" fmla="*/ 225425 h 336550"/>
                <a:gd name="connsiteX26" fmla="*/ 258762 w 338138"/>
                <a:gd name="connsiteY26" fmla="*/ 177800 h 336550"/>
                <a:gd name="connsiteX27" fmla="*/ 222646 w 338138"/>
                <a:gd name="connsiteY27" fmla="*/ 177800 h 336550"/>
                <a:gd name="connsiteX28" fmla="*/ 138112 w 338138"/>
                <a:gd name="connsiteY28" fmla="*/ 177800 h 336550"/>
                <a:gd name="connsiteX29" fmla="*/ 143403 w 338138"/>
                <a:gd name="connsiteY29" fmla="*/ 225425 h 336550"/>
                <a:gd name="connsiteX30" fmla="*/ 196320 w 338138"/>
                <a:gd name="connsiteY30" fmla="*/ 225425 h 336550"/>
                <a:gd name="connsiteX31" fmla="*/ 201612 w 338138"/>
                <a:gd name="connsiteY31" fmla="*/ 177800 h 336550"/>
                <a:gd name="connsiteX32" fmla="*/ 138112 w 338138"/>
                <a:gd name="connsiteY32" fmla="*/ 177800 h 336550"/>
                <a:gd name="connsiteX33" fmla="*/ 79375 w 338138"/>
                <a:gd name="connsiteY33" fmla="*/ 177800 h 336550"/>
                <a:gd name="connsiteX34" fmla="*/ 87412 w 338138"/>
                <a:gd name="connsiteY34" fmla="*/ 225425 h 336550"/>
                <a:gd name="connsiteX35" fmla="*/ 122238 w 338138"/>
                <a:gd name="connsiteY35" fmla="*/ 225425 h 336550"/>
                <a:gd name="connsiteX36" fmla="*/ 116880 w 338138"/>
                <a:gd name="connsiteY36" fmla="*/ 177800 h 336550"/>
                <a:gd name="connsiteX37" fmla="*/ 79375 w 338138"/>
                <a:gd name="connsiteY37" fmla="*/ 177800 h 336550"/>
                <a:gd name="connsiteX38" fmla="*/ 22225 w 338138"/>
                <a:gd name="connsiteY38" fmla="*/ 177800 h 336550"/>
                <a:gd name="connsiteX39" fmla="*/ 33991 w 338138"/>
                <a:gd name="connsiteY39" fmla="*/ 225425 h 336550"/>
                <a:gd name="connsiteX40" fmla="*/ 66675 w 338138"/>
                <a:gd name="connsiteY40" fmla="*/ 225425 h 336550"/>
                <a:gd name="connsiteX41" fmla="*/ 58831 w 338138"/>
                <a:gd name="connsiteY41" fmla="*/ 177800 h 336550"/>
                <a:gd name="connsiteX42" fmla="*/ 22225 w 338138"/>
                <a:gd name="connsiteY42" fmla="*/ 177800 h 336550"/>
                <a:gd name="connsiteX43" fmla="*/ 271462 w 338138"/>
                <a:gd name="connsiteY43" fmla="*/ 109537 h 336550"/>
                <a:gd name="connsiteX44" fmla="*/ 279587 w 338138"/>
                <a:gd name="connsiteY44" fmla="*/ 157162 h 336550"/>
                <a:gd name="connsiteX45" fmla="*/ 317500 w 338138"/>
                <a:gd name="connsiteY45" fmla="*/ 157162 h 336550"/>
                <a:gd name="connsiteX46" fmla="*/ 305314 w 338138"/>
                <a:gd name="connsiteY46" fmla="*/ 109537 h 336550"/>
                <a:gd name="connsiteX47" fmla="*/ 271462 w 338138"/>
                <a:gd name="connsiteY47" fmla="*/ 109537 h 336550"/>
                <a:gd name="connsiteX48" fmla="*/ 215900 w 338138"/>
                <a:gd name="connsiteY48" fmla="*/ 109537 h 336550"/>
                <a:gd name="connsiteX49" fmla="*/ 221095 w 338138"/>
                <a:gd name="connsiteY49" fmla="*/ 157162 h 336550"/>
                <a:gd name="connsiteX50" fmla="*/ 258763 w 338138"/>
                <a:gd name="connsiteY50" fmla="*/ 157162 h 336550"/>
                <a:gd name="connsiteX51" fmla="*/ 250970 w 338138"/>
                <a:gd name="connsiteY51" fmla="*/ 109537 h 336550"/>
                <a:gd name="connsiteX52" fmla="*/ 215900 w 338138"/>
                <a:gd name="connsiteY52" fmla="*/ 109537 h 336550"/>
                <a:gd name="connsiteX53" fmla="*/ 144726 w 338138"/>
                <a:gd name="connsiteY53" fmla="*/ 109537 h 336550"/>
                <a:gd name="connsiteX54" fmla="*/ 138112 w 338138"/>
                <a:gd name="connsiteY54" fmla="*/ 157162 h 336550"/>
                <a:gd name="connsiteX55" fmla="*/ 201612 w 338138"/>
                <a:gd name="connsiteY55" fmla="*/ 157162 h 336550"/>
                <a:gd name="connsiteX56" fmla="*/ 194997 w 338138"/>
                <a:gd name="connsiteY56" fmla="*/ 109537 h 336550"/>
                <a:gd name="connsiteX57" fmla="*/ 144726 w 338138"/>
                <a:gd name="connsiteY57" fmla="*/ 109537 h 336550"/>
                <a:gd name="connsiteX58" fmla="*/ 87457 w 338138"/>
                <a:gd name="connsiteY58" fmla="*/ 109537 h 336550"/>
                <a:gd name="connsiteX59" fmla="*/ 79375 w 338138"/>
                <a:gd name="connsiteY59" fmla="*/ 157162 h 336550"/>
                <a:gd name="connsiteX60" fmla="*/ 118437 w 338138"/>
                <a:gd name="connsiteY60" fmla="*/ 157162 h 336550"/>
                <a:gd name="connsiteX61" fmla="*/ 123825 w 338138"/>
                <a:gd name="connsiteY61" fmla="*/ 109537 h 336550"/>
                <a:gd name="connsiteX62" fmla="*/ 33991 w 338138"/>
                <a:gd name="connsiteY62" fmla="*/ 109537 h 336550"/>
                <a:gd name="connsiteX63" fmla="*/ 22225 w 338138"/>
                <a:gd name="connsiteY63" fmla="*/ 157162 h 336550"/>
                <a:gd name="connsiteX64" fmla="*/ 58831 w 338138"/>
                <a:gd name="connsiteY64" fmla="*/ 157162 h 336550"/>
                <a:gd name="connsiteX65" fmla="*/ 66675 w 338138"/>
                <a:gd name="connsiteY65" fmla="*/ 109537 h 336550"/>
                <a:gd name="connsiteX66" fmla="*/ 33991 w 338138"/>
                <a:gd name="connsiteY66" fmla="*/ 109537 h 336550"/>
                <a:gd name="connsiteX67" fmla="*/ 231775 w 338138"/>
                <a:gd name="connsiteY67" fmla="*/ 34925 h 336550"/>
                <a:gd name="connsiteX68" fmla="*/ 266025 w 338138"/>
                <a:gd name="connsiteY68" fmla="*/ 88900 h 336550"/>
                <a:gd name="connsiteX69" fmla="*/ 293688 w 338138"/>
                <a:gd name="connsiteY69" fmla="*/ 88900 h 336550"/>
                <a:gd name="connsiteX70" fmla="*/ 231775 w 338138"/>
                <a:gd name="connsiteY70" fmla="*/ 34925 h 336550"/>
                <a:gd name="connsiteX71" fmla="*/ 107950 w 338138"/>
                <a:gd name="connsiteY71" fmla="*/ 34925 h 336550"/>
                <a:gd name="connsiteX72" fmla="*/ 46037 w 338138"/>
                <a:gd name="connsiteY72" fmla="*/ 88900 h 336550"/>
                <a:gd name="connsiteX73" fmla="*/ 73700 w 338138"/>
                <a:gd name="connsiteY73" fmla="*/ 88900 h 336550"/>
                <a:gd name="connsiteX74" fmla="*/ 107950 w 338138"/>
                <a:gd name="connsiteY74" fmla="*/ 34925 h 336550"/>
                <a:gd name="connsiteX75" fmla="*/ 169069 w 338138"/>
                <a:gd name="connsiteY75" fmla="*/ 30162 h 336550"/>
                <a:gd name="connsiteX76" fmla="*/ 149225 w 338138"/>
                <a:gd name="connsiteY76" fmla="*/ 88900 h 336550"/>
                <a:gd name="connsiteX77" fmla="*/ 188913 w 338138"/>
                <a:gd name="connsiteY77" fmla="*/ 88900 h 336550"/>
                <a:gd name="connsiteX78" fmla="*/ 169069 w 338138"/>
                <a:gd name="connsiteY78" fmla="*/ 30162 h 336550"/>
                <a:gd name="connsiteX79" fmla="*/ 188912 w 338138"/>
                <a:gd name="connsiteY79" fmla="*/ 23812 h 336550"/>
                <a:gd name="connsiteX80" fmla="*/ 211177 w 338138"/>
                <a:gd name="connsiteY80" fmla="*/ 88900 h 336550"/>
                <a:gd name="connsiteX81" fmla="*/ 241300 w 338138"/>
                <a:gd name="connsiteY81" fmla="*/ 88900 h 336550"/>
                <a:gd name="connsiteX82" fmla="*/ 188912 w 338138"/>
                <a:gd name="connsiteY82" fmla="*/ 23812 h 336550"/>
                <a:gd name="connsiteX83" fmla="*/ 149225 w 338138"/>
                <a:gd name="connsiteY83" fmla="*/ 23812 h 336550"/>
                <a:gd name="connsiteX84" fmla="*/ 96837 w 338138"/>
                <a:gd name="connsiteY84" fmla="*/ 88900 h 336550"/>
                <a:gd name="connsiteX85" fmla="*/ 126960 w 338138"/>
                <a:gd name="connsiteY85" fmla="*/ 88900 h 336550"/>
                <a:gd name="connsiteX86" fmla="*/ 149225 w 338138"/>
                <a:gd name="connsiteY86" fmla="*/ 23812 h 336550"/>
                <a:gd name="connsiteX87" fmla="*/ 169069 w 338138"/>
                <a:gd name="connsiteY87" fmla="*/ 0 h 336550"/>
                <a:gd name="connsiteX88" fmla="*/ 338138 w 338138"/>
                <a:gd name="connsiteY88" fmla="*/ 168275 h 336550"/>
                <a:gd name="connsiteX89" fmla="*/ 169069 w 338138"/>
                <a:gd name="connsiteY89" fmla="*/ 336550 h 336550"/>
                <a:gd name="connsiteX90" fmla="*/ 0 w 338138"/>
                <a:gd name="connsiteY90" fmla="*/ 168275 h 336550"/>
                <a:gd name="connsiteX91" fmla="*/ 169069 w 338138"/>
                <a:gd name="connsiteY91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338138" h="336550">
                  <a:moveTo>
                    <a:pt x="266148" y="247650"/>
                  </a:moveTo>
                  <a:cubicBezTo>
                    <a:pt x="256968" y="270030"/>
                    <a:pt x="245165" y="288460"/>
                    <a:pt x="233362" y="301625"/>
                  </a:cubicBezTo>
                  <a:cubicBezTo>
                    <a:pt x="258279" y="289777"/>
                    <a:pt x="279262" y="271346"/>
                    <a:pt x="293687" y="247650"/>
                  </a:cubicBezTo>
                  <a:cubicBezTo>
                    <a:pt x="293687" y="247650"/>
                    <a:pt x="293687" y="247650"/>
                    <a:pt x="266148" y="247650"/>
                  </a:cubicBezTo>
                  <a:close/>
                  <a:moveTo>
                    <a:pt x="212486" y="247650"/>
                  </a:moveTo>
                  <a:cubicBezTo>
                    <a:pt x="207248" y="269780"/>
                    <a:pt x="199389" y="290608"/>
                    <a:pt x="188912" y="312738"/>
                  </a:cubicBezTo>
                  <a:cubicBezTo>
                    <a:pt x="196770" y="307531"/>
                    <a:pt x="222964" y="286703"/>
                    <a:pt x="241300" y="247650"/>
                  </a:cubicBezTo>
                  <a:cubicBezTo>
                    <a:pt x="241300" y="247650"/>
                    <a:pt x="241300" y="247650"/>
                    <a:pt x="212486" y="247650"/>
                  </a:cubicBezTo>
                  <a:close/>
                  <a:moveTo>
                    <a:pt x="147637" y="247650"/>
                  </a:moveTo>
                  <a:cubicBezTo>
                    <a:pt x="152866" y="267133"/>
                    <a:pt x="159403" y="285317"/>
                    <a:pt x="169862" y="304800"/>
                  </a:cubicBezTo>
                  <a:cubicBezTo>
                    <a:pt x="180321" y="285317"/>
                    <a:pt x="186857" y="267133"/>
                    <a:pt x="192087" y="247650"/>
                  </a:cubicBezTo>
                  <a:close/>
                  <a:moveTo>
                    <a:pt x="96837" y="247650"/>
                  </a:moveTo>
                  <a:cubicBezTo>
                    <a:pt x="115173" y="286703"/>
                    <a:pt x="141367" y="307531"/>
                    <a:pt x="149225" y="312738"/>
                  </a:cubicBezTo>
                  <a:cubicBezTo>
                    <a:pt x="138747" y="290608"/>
                    <a:pt x="130889" y="269780"/>
                    <a:pt x="125650" y="247650"/>
                  </a:cubicBezTo>
                  <a:close/>
                  <a:moveTo>
                    <a:pt x="46037" y="247650"/>
                  </a:moveTo>
                  <a:cubicBezTo>
                    <a:pt x="60462" y="271346"/>
                    <a:pt x="81445" y="289777"/>
                    <a:pt x="106362" y="301625"/>
                  </a:cubicBezTo>
                  <a:cubicBezTo>
                    <a:pt x="94559" y="288460"/>
                    <a:pt x="82756" y="270030"/>
                    <a:pt x="73576" y="247650"/>
                  </a:cubicBezTo>
                  <a:cubicBezTo>
                    <a:pt x="73576" y="247650"/>
                    <a:pt x="73576" y="247650"/>
                    <a:pt x="46037" y="247650"/>
                  </a:cubicBezTo>
                  <a:close/>
                  <a:moveTo>
                    <a:pt x="279587" y="177800"/>
                  </a:moveTo>
                  <a:cubicBezTo>
                    <a:pt x="279587" y="194998"/>
                    <a:pt x="276878" y="210873"/>
                    <a:pt x="271462" y="225425"/>
                  </a:cubicBezTo>
                  <a:cubicBezTo>
                    <a:pt x="271462" y="225425"/>
                    <a:pt x="271462" y="225425"/>
                    <a:pt x="305314" y="225425"/>
                  </a:cubicBezTo>
                  <a:cubicBezTo>
                    <a:pt x="312084" y="210873"/>
                    <a:pt x="316146" y="194998"/>
                    <a:pt x="317500" y="177800"/>
                  </a:cubicBezTo>
                  <a:cubicBezTo>
                    <a:pt x="317500" y="177800"/>
                    <a:pt x="317500" y="177800"/>
                    <a:pt x="279587" y="177800"/>
                  </a:cubicBezTo>
                  <a:close/>
                  <a:moveTo>
                    <a:pt x="222646" y="177800"/>
                  </a:moveTo>
                  <a:cubicBezTo>
                    <a:pt x="222646" y="193675"/>
                    <a:pt x="221356" y="209550"/>
                    <a:pt x="217487" y="225425"/>
                  </a:cubicBezTo>
                  <a:lnTo>
                    <a:pt x="251023" y="225425"/>
                  </a:lnTo>
                  <a:cubicBezTo>
                    <a:pt x="254893" y="212196"/>
                    <a:pt x="257472" y="196321"/>
                    <a:pt x="258762" y="177800"/>
                  </a:cubicBezTo>
                  <a:cubicBezTo>
                    <a:pt x="258762" y="177800"/>
                    <a:pt x="258762" y="177800"/>
                    <a:pt x="222646" y="177800"/>
                  </a:cubicBezTo>
                  <a:close/>
                  <a:moveTo>
                    <a:pt x="138112" y="177800"/>
                  </a:moveTo>
                  <a:cubicBezTo>
                    <a:pt x="138112" y="193675"/>
                    <a:pt x="140758" y="209550"/>
                    <a:pt x="143403" y="225425"/>
                  </a:cubicBezTo>
                  <a:lnTo>
                    <a:pt x="196320" y="225425"/>
                  </a:lnTo>
                  <a:cubicBezTo>
                    <a:pt x="198966" y="209550"/>
                    <a:pt x="201612" y="193675"/>
                    <a:pt x="201612" y="177800"/>
                  </a:cubicBezTo>
                  <a:cubicBezTo>
                    <a:pt x="201612" y="177800"/>
                    <a:pt x="201612" y="177800"/>
                    <a:pt x="138112" y="177800"/>
                  </a:cubicBezTo>
                  <a:close/>
                  <a:moveTo>
                    <a:pt x="79375" y="177800"/>
                  </a:moveTo>
                  <a:cubicBezTo>
                    <a:pt x="80714" y="194998"/>
                    <a:pt x="83393" y="212196"/>
                    <a:pt x="87412" y="225425"/>
                  </a:cubicBezTo>
                  <a:cubicBezTo>
                    <a:pt x="87412" y="225425"/>
                    <a:pt x="87412" y="225425"/>
                    <a:pt x="122238" y="225425"/>
                  </a:cubicBezTo>
                  <a:cubicBezTo>
                    <a:pt x="118219" y="209550"/>
                    <a:pt x="116880" y="193675"/>
                    <a:pt x="116880" y="177800"/>
                  </a:cubicBezTo>
                  <a:cubicBezTo>
                    <a:pt x="116880" y="177800"/>
                    <a:pt x="116880" y="177800"/>
                    <a:pt x="79375" y="177800"/>
                  </a:cubicBezTo>
                  <a:close/>
                  <a:moveTo>
                    <a:pt x="22225" y="177800"/>
                  </a:moveTo>
                  <a:cubicBezTo>
                    <a:pt x="23532" y="194998"/>
                    <a:pt x="27454" y="210873"/>
                    <a:pt x="33991" y="225425"/>
                  </a:cubicBezTo>
                  <a:cubicBezTo>
                    <a:pt x="33991" y="225425"/>
                    <a:pt x="33991" y="225425"/>
                    <a:pt x="66675" y="225425"/>
                  </a:cubicBezTo>
                  <a:cubicBezTo>
                    <a:pt x="61445" y="210873"/>
                    <a:pt x="58831" y="194998"/>
                    <a:pt x="58831" y="177800"/>
                  </a:cubicBezTo>
                  <a:cubicBezTo>
                    <a:pt x="58831" y="177800"/>
                    <a:pt x="58831" y="177800"/>
                    <a:pt x="22225" y="177800"/>
                  </a:cubicBezTo>
                  <a:close/>
                  <a:moveTo>
                    <a:pt x="271462" y="109537"/>
                  </a:moveTo>
                  <a:cubicBezTo>
                    <a:pt x="275524" y="124089"/>
                    <a:pt x="278233" y="139964"/>
                    <a:pt x="279587" y="157162"/>
                  </a:cubicBezTo>
                  <a:lnTo>
                    <a:pt x="317500" y="157162"/>
                  </a:lnTo>
                  <a:cubicBezTo>
                    <a:pt x="316146" y="139964"/>
                    <a:pt x="312084" y="124089"/>
                    <a:pt x="305314" y="109537"/>
                  </a:cubicBezTo>
                  <a:cubicBezTo>
                    <a:pt x="305314" y="109537"/>
                    <a:pt x="305314" y="109537"/>
                    <a:pt x="271462" y="109537"/>
                  </a:cubicBezTo>
                  <a:close/>
                  <a:moveTo>
                    <a:pt x="215900" y="109537"/>
                  </a:moveTo>
                  <a:cubicBezTo>
                    <a:pt x="218498" y="124089"/>
                    <a:pt x="221095" y="139964"/>
                    <a:pt x="221095" y="157162"/>
                  </a:cubicBezTo>
                  <a:lnTo>
                    <a:pt x="258763" y="157162"/>
                  </a:lnTo>
                  <a:cubicBezTo>
                    <a:pt x="257464" y="138641"/>
                    <a:pt x="254867" y="122766"/>
                    <a:pt x="250970" y="109537"/>
                  </a:cubicBezTo>
                  <a:cubicBezTo>
                    <a:pt x="250970" y="109537"/>
                    <a:pt x="250970" y="109537"/>
                    <a:pt x="215900" y="109537"/>
                  </a:cubicBezTo>
                  <a:close/>
                  <a:moveTo>
                    <a:pt x="144726" y="109537"/>
                  </a:moveTo>
                  <a:cubicBezTo>
                    <a:pt x="142081" y="124089"/>
                    <a:pt x="139435" y="139964"/>
                    <a:pt x="138112" y="157162"/>
                  </a:cubicBezTo>
                  <a:lnTo>
                    <a:pt x="201612" y="157162"/>
                  </a:lnTo>
                  <a:cubicBezTo>
                    <a:pt x="200289" y="139964"/>
                    <a:pt x="197643" y="124089"/>
                    <a:pt x="194997" y="109537"/>
                  </a:cubicBezTo>
                  <a:cubicBezTo>
                    <a:pt x="194997" y="109537"/>
                    <a:pt x="194997" y="109537"/>
                    <a:pt x="144726" y="109537"/>
                  </a:cubicBezTo>
                  <a:close/>
                  <a:moveTo>
                    <a:pt x="87457" y="109537"/>
                  </a:moveTo>
                  <a:cubicBezTo>
                    <a:pt x="83416" y="122766"/>
                    <a:pt x="80722" y="138641"/>
                    <a:pt x="79375" y="157162"/>
                  </a:cubicBezTo>
                  <a:cubicBezTo>
                    <a:pt x="79375" y="157162"/>
                    <a:pt x="79375" y="157162"/>
                    <a:pt x="118437" y="157162"/>
                  </a:cubicBezTo>
                  <a:cubicBezTo>
                    <a:pt x="118437" y="139964"/>
                    <a:pt x="121131" y="124089"/>
                    <a:pt x="123825" y="109537"/>
                  </a:cubicBezTo>
                  <a:close/>
                  <a:moveTo>
                    <a:pt x="33991" y="109537"/>
                  </a:moveTo>
                  <a:cubicBezTo>
                    <a:pt x="27454" y="124089"/>
                    <a:pt x="23532" y="139964"/>
                    <a:pt x="22225" y="157162"/>
                  </a:cubicBezTo>
                  <a:cubicBezTo>
                    <a:pt x="22225" y="157162"/>
                    <a:pt x="22225" y="157162"/>
                    <a:pt x="58831" y="157162"/>
                  </a:cubicBezTo>
                  <a:cubicBezTo>
                    <a:pt x="60138" y="139964"/>
                    <a:pt x="62753" y="124089"/>
                    <a:pt x="66675" y="109537"/>
                  </a:cubicBezTo>
                  <a:cubicBezTo>
                    <a:pt x="66675" y="109537"/>
                    <a:pt x="66675" y="109537"/>
                    <a:pt x="33991" y="109537"/>
                  </a:cubicBezTo>
                  <a:close/>
                  <a:moveTo>
                    <a:pt x="231775" y="34925"/>
                  </a:moveTo>
                  <a:cubicBezTo>
                    <a:pt x="243631" y="48090"/>
                    <a:pt x="256804" y="65204"/>
                    <a:pt x="266025" y="88900"/>
                  </a:cubicBezTo>
                  <a:cubicBezTo>
                    <a:pt x="266025" y="88900"/>
                    <a:pt x="266025" y="88900"/>
                    <a:pt x="293688" y="88900"/>
                  </a:cubicBezTo>
                  <a:cubicBezTo>
                    <a:pt x="279198" y="65204"/>
                    <a:pt x="258121" y="46773"/>
                    <a:pt x="231775" y="34925"/>
                  </a:cubicBezTo>
                  <a:close/>
                  <a:moveTo>
                    <a:pt x="107950" y="34925"/>
                  </a:moveTo>
                  <a:cubicBezTo>
                    <a:pt x="81604" y="46773"/>
                    <a:pt x="60527" y="65204"/>
                    <a:pt x="46037" y="88900"/>
                  </a:cubicBezTo>
                  <a:cubicBezTo>
                    <a:pt x="46037" y="88900"/>
                    <a:pt x="46037" y="88900"/>
                    <a:pt x="73700" y="88900"/>
                  </a:cubicBezTo>
                  <a:cubicBezTo>
                    <a:pt x="82921" y="65204"/>
                    <a:pt x="96094" y="48090"/>
                    <a:pt x="107950" y="34925"/>
                  </a:cubicBezTo>
                  <a:close/>
                  <a:moveTo>
                    <a:pt x="169069" y="30162"/>
                  </a:moveTo>
                  <a:cubicBezTo>
                    <a:pt x="163777" y="43215"/>
                    <a:pt x="155839" y="62794"/>
                    <a:pt x="149225" y="88900"/>
                  </a:cubicBezTo>
                  <a:lnTo>
                    <a:pt x="188913" y="88900"/>
                  </a:lnTo>
                  <a:cubicBezTo>
                    <a:pt x="182298" y="62794"/>
                    <a:pt x="174360" y="43215"/>
                    <a:pt x="169069" y="30162"/>
                  </a:cubicBezTo>
                  <a:close/>
                  <a:moveTo>
                    <a:pt x="188912" y="23812"/>
                  </a:moveTo>
                  <a:cubicBezTo>
                    <a:pt x="195460" y="38423"/>
                    <a:pt x="204628" y="59677"/>
                    <a:pt x="211177" y="88900"/>
                  </a:cubicBezTo>
                  <a:lnTo>
                    <a:pt x="241300" y="88900"/>
                  </a:lnTo>
                  <a:cubicBezTo>
                    <a:pt x="224274" y="50378"/>
                    <a:pt x="196770" y="29125"/>
                    <a:pt x="188912" y="23812"/>
                  </a:cubicBezTo>
                  <a:close/>
                  <a:moveTo>
                    <a:pt x="149225" y="23812"/>
                  </a:moveTo>
                  <a:cubicBezTo>
                    <a:pt x="141367" y="29125"/>
                    <a:pt x="113863" y="50378"/>
                    <a:pt x="96837" y="88900"/>
                  </a:cubicBezTo>
                  <a:cubicBezTo>
                    <a:pt x="96837" y="88900"/>
                    <a:pt x="96837" y="88900"/>
                    <a:pt x="126960" y="88900"/>
                  </a:cubicBezTo>
                  <a:cubicBezTo>
                    <a:pt x="133508" y="59677"/>
                    <a:pt x="142676" y="38423"/>
                    <a:pt x="149225" y="23812"/>
                  </a:cubicBezTo>
                  <a:close/>
                  <a:moveTo>
                    <a:pt x="169069" y="0"/>
                  </a:moveTo>
                  <a:cubicBezTo>
                    <a:pt x="262443" y="0"/>
                    <a:pt x="338138" y="75339"/>
                    <a:pt x="338138" y="168275"/>
                  </a:cubicBezTo>
                  <a:cubicBezTo>
                    <a:pt x="338138" y="261211"/>
                    <a:pt x="262443" y="336550"/>
                    <a:pt x="169069" y="336550"/>
                  </a:cubicBezTo>
                  <a:cubicBezTo>
                    <a:pt x="75695" y="336550"/>
                    <a:pt x="0" y="261211"/>
                    <a:pt x="0" y="168275"/>
                  </a:cubicBezTo>
                  <a:cubicBezTo>
                    <a:pt x="0" y="75339"/>
                    <a:pt x="75695" y="0"/>
                    <a:pt x="169069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1" name="千图PPT彼岸天：ID 8661124库_组合 60">
            <a:extLst>
              <a:ext uri="{FF2B5EF4-FFF2-40B4-BE49-F238E27FC236}">
                <a16:creationId xmlns:a16="http://schemas.microsoft.com/office/drawing/2014/main" id="{380F25D4-64C0-4B40-855A-9252A3B4243D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951325" y="3790312"/>
            <a:ext cx="5820065" cy="1019599"/>
            <a:chOff x="1951325" y="3790312"/>
            <a:chExt cx="5820065" cy="1019599"/>
          </a:xfrm>
        </p:grpSpPr>
        <p:grpSp>
          <p:nvGrpSpPr>
            <p:cNvPr id="11" name="Group 102">
              <a:extLst>
                <a:ext uri="{FF2B5EF4-FFF2-40B4-BE49-F238E27FC236}">
                  <a16:creationId xmlns:a16="http://schemas.microsoft.com/office/drawing/2014/main" id="{33585B4C-5412-486D-8D07-7D5B1D5A2184}"/>
                </a:ext>
              </a:extLst>
            </p:cNvPr>
            <p:cNvGrpSpPr/>
            <p:nvPr/>
          </p:nvGrpSpPr>
          <p:grpSpPr>
            <a:xfrm>
              <a:off x="4726424" y="3790312"/>
              <a:ext cx="1019599" cy="1019599"/>
              <a:chOff x="3636444" y="2085129"/>
              <a:chExt cx="1019598" cy="1019598"/>
            </a:xfrm>
          </p:grpSpPr>
          <p:sp>
            <p:nvSpPr>
              <p:cNvPr id="33" name="Oval 104">
                <a:extLst>
                  <a:ext uri="{FF2B5EF4-FFF2-40B4-BE49-F238E27FC236}">
                    <a16:creationId xmlns:a16="http://schemas.microsoft.com/office/drawing/2014/main" id="{4CF71E49-B364-4805-8BC6-37F6998E7F37}"/>
                  </a:ext>
                </a:extLst>
              </p:cNvPr>
              <p:cNvSpPr/>
              <p:nvPr/>
            </p:nvSpPr>
            <p:spPr>
              <a:xfrm>
                <a:off x="3636444" y="2085129"/>
                <a:ext cx="1019598" cy="1019598"/>
              </a:xfrm>
              <a:prstGeom prst="ellipse">
                <a:avLst/>
              </a:prstGeom>
              <a:solidFill>
                <a:schemeClr val="bg1">
                  <a:lumMod val="6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Oval 105">
                <a:extLst>
                  <a:ext uri="{FF2B5EF4-FFF2-40B4-BE49-F238E27FC236}">
                    <a16:creationId xmlns:a16="http://schemas.microsoft.com/office/drawing/2014/main" id="{720D57CC-F14E-4E51-883E-74F82702BBE6}"/>
                  </a:ext>
                </a:extLst>
              </p:cNvPr>
              <p:cNvSpPr/>
              <p:nvPr/>
            </p:nvSpPr>
            <p:spPr>
              <a:xfrm>
                <a:off x="3724922" y="2173607"/>
                <a:ext cx="842643" cy="842643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cxnSp>
          <p:nvCxnSpPr>
            <p:cNvPr id="12" name="Straight Connector 103">
              <a:extLst>
                <a:ext uri="{FF2B5EF4-FFF2-40B4-BE49-F238E27FC236}">
                  <a16:creationId xmlns:a16="http://schemas.microsoft.com/office/drawing/2014/main" id="{178A7BC0-5C91-45BE-BEFE-4E8BD26D9D08}"/>
                </a:ext>
              </a:extLst>
            </p:cNvPr>
            <p:cNvCxnSpPr/>
            <p:nvPr/>
          </p:nvCxnSpPr>
          <p:spPr>
            <a:xfrm>
              <a:off x="5652330" y="4285573"/>
              <a:ext cx="1649805" cy="0"/>
            </a:xfrm>
            <a:prstGeom prst="line">
              <a:avLst/>
            </a:prstGeom>
            <a:ln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29">
              <a:extLst>
                <a:ext uri="{FF2B5EF4-FFF2-40B4-BE49-F238E27FC236}">
                  <a16:creationId xmlns:a16="http://schemas.microsoft.com/office/drawing/2014/main" id="{3397AFA8-A5A7-4907-B0AC-21FD21CE4424}"/>
                </a:ext>
              </a:extLst>
            </p:cNvPr>
            <p:cNvSpPr/>
            <p:nvPr/>
          </p:nvSpPr>
          <p:spPr>
            <a:xfrm>
              <a:off x="7302134" y="4048038"/>
              <a:ext cx="469256" cy="469256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4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001B4D"/>
                  </a:solidFill>
                  <a:latin typeface="Impact" panose="020B0806030902050204" pitchFamily="34" charset="0"/>
                  <a:ea typeface="Open Sans" panose="020B0606030504020204" pitchFamily="34" charset="0"/>
                  <a:cs typeface="Lato" panose="020F0502020204030203" pitchFamily="34" charset="0"/>
                </a:rPr>
                <a:t>3</a:t>
              </a:r>
            </a:p>
          </p:txBody>
        </p:sp>
        <p:sp>
          <p:nvSpPr>
            <p:cNvPr id="23" name="Title 1">
              <a:extLst>
                <a:ext uri="{FF2B5EF4-FFF2-40B4-BE49-F238E27FC236}">
                  <a16:creationId xmlns:a16="http://schemas.microsoft.com/office/drawing/2014/main" id="{B41C4FC0-DBC8-477C-916A-190321ED7185}"/>
                </a:ext>
              </a:extLst>
            </p:cNvPr>
            <p:cNvSpPr txBox="1">
              <a:spLocks/>
            </p:cNvSpPr>
            <p:nvPr/>
          </p:nvSpPr>
          <p:spPr>
            <a:xfrm>
              <a:off x="1951325" y="3862327"/>
              <a:ext cx="2619020" cy="382740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66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se" panose="02000000000000000000" pitchFamily="50" charset="0"/>
                  <a:ea typeface="Open Sans" panose="020B0606030504020204" pitchFamily="34" charset="0"/>
                  <a:cs typeface="Lato Light" panose="020F0402020204030203" pitchFamily="34" charset="0"/>
                </a:defRPr>
              </a:lvl1pPr>
              <a:lvl2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2pPr>
              <a:lvl3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3pPr>
              <a:lvl4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4pPr>
              <a:lvl5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5pPr>
              <a:lvl6pPr marL="4572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6pPr>
              <a:lvl7pPr marL="9144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7pPr>
              <a:lvl8pPr marL="13716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8pPr>
              <a:lvl9pPr marL="18288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9pPr>
            </a:lstStyle>
            <a:p>
              <a:pPr algn="r"/>
              <a:r>
                <a:rPr lang="zh-CN" altLang="en-US" sz="1800" b="1" dirty="0">
                  <a:solidFill>
                    <a:schemeClr val="accent3">
                      <a:lumMod val="100000"/>
                    </a:schemeClr>
                  </a:solidFill>
                  <a:latin typeface="+mn-ea"/>
                  <a:ea typeface="+mn-ea"/>
                  <a:cs typeface="Lato" panose="020F0502020204030203" pitchFamily="34" charset="0"/>
                </a:rPr>
                <a:t>输入标题文本</a:t>
              </a:r>
              <a:endParaRPr lang="en-US" sz="1800" b="1" dirty="0">
                <a:solidFill>
                  <a:schemeClr val="accent3">
                    <a:lumMod val="100000"/>
                  </a:schemeClr>
                </a:solidFill>
                <a:latin typeface="+mn-ea"/>
                <a:ea typeface="+mn-ea"/>
                <a:cs typeface="Lato" panose="020F0502020204030203" pitchFamily="34" charset="0"/>
              </a:endParaRPr>
            </a:p>
          </p:txBody>
        </p:sp>
        <p:sp>
          <p:nvSpPr>
            <p:cNvPr id="24" name="Rectangle 134">
              <a:extLst>
                <a:ext uri="{FF2B5EF4-FFF2-40B4-BE49-F238E27FC236}">
                  <a16:creationId xmlns:a16="http://schemas.microsoft.com/office/drawing/2014/main" id="{759B7313-C334-4950-BCD3-D45FD4B57B89}"/>
                </a:ext>
              </a:extLst>
            </p:cNvPr>
            <p:cNvSpPr/>
            <p:nvPr/>
          </p:nvSpPr>
          <p:spPr>
            <a:xfrm>
              <a:off x="1951325" y="4259796"/>
              <a:ext cx="2619020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请替换文字内容复制你的内容到此</a:t>
              </a:r>
            </a:p>
            <a:p>
              <a:pPr algn="r"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千图网</a:t>
              </a:r>
              <a:r>
                <a:rPr lang="en-US" altLang="zh-CN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58PIC.COM</a:t>
              </a:r>
              <a:endParaRPr lang="en-US" sz="1100" noProof="1">
                <a:solidFill>
                  <a:srgbClr val="CDCDCD"/>
                </a:solidFill>
                <a:latin typeface="+mn-ea"/>
                <a:cs typeface="Open Sans Light" panose="020B0306030504020204" pitchFamily="34" charset="0"/>
              </a:endParaRPr>
            </a:p>
          </p:txBody>
        </p:sp>
        <p:sp>
          <p:nvSpPr>
            <p:cNvPr id="29" name="椭圆 69">
              <a:extLst>
                <a:ext uri="{FF2B5EF4-FFF2-40B4-BE49-F238E27FC236}">
                  <a16:creationId xmlns:a16="http://schemas.microsoft.com/office/drawing/2014/main" id="{E6237416-E485-4339-BE42-A6BBBD3CA04C}"/>
                </a:ext>
              </a:extLst>
            </p:cNvPr>
            <p:cNvSpPr/>
            <p:nvPr/>
          </p:nvSpPr>
          <p:spPr bwMode="auto">
            <a:xfrm>
              <a:off x="5057102" y="4115472"/>
              <a:ext cx="358242" cy="369278"/>
            </a:xfrm>
            <a:custGeom>
              <a:avLst/>
              <a:gdLst>
                <a:gd name="connsiteX0" fmla="*/ 157951 w 327026"/>
                <a:gd name="connsiteY0" fmla="*/ 134938 h 337100"/>
                <a:gd name="connsiteX1" fmla="*/ 327026 w 327026"/>
                <a:gd name="connsiteY1" fmla="*/ 239958 h 337100"/>
                <a:gd name="connsiteX2" fmla="*/ 259660 w 327026"/>
                <a:gd name="connsiteY2" fmla="*/ 254398 h 337100"/>
                <a:gd name="connsiteX3" fmla="*/ 295325 w 327026"/>
                <a:gd name="connsiteY3" fmla="*/ 305595 h 337100"/>
                <a:gd name="connsiteX4" fmla="*/ 292683 w 327026"/>
                <a:gd name="connsiteY4" fmla="*/ 334475 h 337100"/>
                <a:gd name="connsiteX5" fmla="*/ 263623 w 327026"/>
                <a:gd name="connsiteY5" fmla="*/ 326599 h 337100"/>
                <a:gd name="connsiteX6" fmla="*/ 227959 w 327026"/>
                <a:gd name="connsiteY6" fmla="*/ 275402 h 337100"/>
                <a:gd name="connsiteX7" fmla="*/ 192294 w 327026"/>
                <a:gd name="connsiteY7" fmla="*/ 333162 h 337100"/>
                <a:gd name="connsiteX8" fmla="*/ 153988 w 327026"/>
                <a:gd name="connsiteY8" fmla="*/ 137564 h 337100"/>
                <a:gd name="connsiteX9" fmla="*/ 157951 w 327026"/>
                <a:gd name="connsiteY9" fmla="*/ 134938 h 337100"/>
                <a:gd name="connsiteX10" fmla="*/ 287448 w 327026"/>
                <a:gd name="connsiteY10" fmla="*/ 96838 h 337100"/>
                <a:gd name="connsiteX11" fmla="*/ 270368 w 327026"/>
                <a:gd name="connsiteY11" fmla="*/ 108528 h 337100"/>
                <a:gd name="connsiteX12" fmla="*/ 280879 w 327026"/>
                <a:gd name="connsiteY12" fmla="*/ 150092 h 337100"/>
                <a:gd name="connsiteX13" fmla="*/ 301899 w 327026"/>
                <a:gd name="connsiteY13" fmla="*/ 182563 h 337100"/>
                <a:gd name="connsiteX14" fmla="*/ 303213 w 327026"/>
                <a:gd name="connsiteY14" fmla="*/ 161781 h 337100"/>
                <a:gd name="connsiteX15" fmla="*/ 287448 w 327026"/>
                <a:gd name="connsiteY15" fmla="*/ 96838 h 337100"/>
                <a:gd name="connsiteX16" fmla="*/ 160474 w 327026"/>
                <a:gd name="connsiteY16" fmla="*/ 0 h 337100"/>
                <a:gd name="connsiteX17" fmla="*/ 322263 w 327026"/>
                <a:gd name="connsiteY17" fmla="*/ 161925 h 337100"/>
                <a:gd name="connsiteX18" fmla="*/ 314371 w 327026"/>
                <a:gd name="connsiteY18" fmla="*/ 211951 h 337100"/>
                <a:gd name="connsiteX19" fmla="*/ 242026 w 327026"/>
                <a:gd name="connsiteY19" fmla="*/ 165875 h 337100"/>
                <a:gd name="connsiteX20" fmla="*/ 259126 w 327026"/>
                <a:gd name="connsiteY20" fmla="*/ 139545 h 337100"/>
                <a:gd name="connsiteX21" fmla="*/ 244657 w 327026"/>
                <a:gd name="connsiteY21" fmla="*/ 94785 h 337100"/>
                <a:gd name="connsiteX22" fmla="*/ 203881 w 327026"/>
                <a:gd name="connsiteY22" fmla="*/ 63190 h 337100"/>
                <a:gd name="connsiteX23" fmla="*/ 186781 w 327026"/>
                <a:gd name="connsiteY23" fmla="*/ 22380 h 337100"/>
                <a:gd name="connsiteX24" fmla="*/ 160474 w 327026"/>
                <a:gd name="connsiteY24" fmla="*/ 19747 h 337100"/>
                <a:gd name="connsiteX25" fmla="*/ 74975 w 327026"/>
                <a:gd name="connsiteY25" fmla="*/ 48709 h 337100"/>
                <a:gd name="connsiteX26" fmla="*/ 86814 w 327026"/>
                <a:gd name="connsiteY26" fmla="*/ 86886 h 337100"/>
                <a:gd name="connsiteX27" fmla="*/ 53930 w 327026"/>
                <a:gd name="connsiteY27" fmla="*/ 111899 h 337100"/>
                <a:gd name="connsiteX28" fmla="*/ 53930 w 327026"/>
                <a:gd name="connsiteY28" fmla="*/ 140862 h 337100"/>
                <a:gd name="connsiteX29" fmla="*/ 59191 w 327026"/>
                <a:gd name="connsiteY29" fmla="*/ 157976 h 337100"/>
                <a:gd name="connsiteX30" fmla="*/ 21046 w 327026"/>
                <a:gd name="connsiteY30" fmla="*/ 181672 h 337100"/>
                <a:gd name="connsiteX31" fmla="*/ 35515 w 327026"/>
                <a:gd name="connsiteY31" fmla="*/ 227748 h 337100"/>
                <a:gd name="connsiteX32" fmla="*/ 59191 w 327026"/>
                <a:gd name="connsiteY32" fmla="*/ 190887 h 337100"/>
                <a:gd name="connsiteX33" fmla="*/ 89444 w 327026"/>
                <a:gd name="connsiteY33" fmla="*/ 198786 h 337100"/>
                <a:gd name="connsiteX34" fmla="*/ 122328 w 327026"/>
                <a:gd name="connsiteY34" fmla="*/ 215900 h 337100"/>
                <a:gd name="connsiteX35" fmla="*/ 96021 w 327026"/>
                <a:gd name="connsiteY35" fmla="*/ 248812 h 337100"/>
                <a:gd name="connsiteX36" fmla="*/ 86814 w 327026"/>
                <a:gd name="connsiteY36" fmla="*/ 283040 h 337100"/>
                <a:gd name="connsiteX37" fmla="*/ 160474 w 327026"/>
                <a:gd name="connsiteY37" fmla="*/ 304103 h 337100"/>
                <a:gd name="connsiteX38" fmla="*/ 167051 w 327026"/>
                <a:gd name="connsiteY38" fmla="*/ 302787 h 337100"/>
                <a:gd name="connsiteX39" fmla="*/ 170997 w 327026"/>
                <a:gd name="connsiteY39" fmla="*/ 322534 h 337100"/>
                <a:gd name="connsiteX40" fmla="*/ 160474 w 327026"/>
                <a:gd name="connsiteY40" fmla="*/ 323850 h 337100"/>
                <a:gd name="connsiteX41" fmla="*/ 0 w 327026"/>
                <a:gd name="connsiteY41" fmla="*/ 161925 h 337100"/>
                <a:gd name="connsiteX42" fmla="*/ 160474 w 327026"/>
                <a:gd name="connsiteY42" fmla="*/ 0 h 33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7026" h="337100">
                  <a:moveTo>
                    <a:pt x="157951" y="134938"/>
                  </a:moveTo>
                  <a:cubicBezTo>
                    <a:pt x="157951" y="134938"/>
                    <a:pt x="157951" y="134938"/>
                    <a:pt x="327026" y="239958"/>
                  </a:cubicBezTo>
                  <a:cubicBezTo>
                    <a:pt x="327026" y="239958"/>
                    <a:pt x="327026" y="239958"/>
                    <a:pt x="259660" y="254398"/>
                  </a:cubicBezTo>
                  <a:lnTo>
                    <a:pt x="295325" y="305595"/>
                  </a:lnTo>
                  <a:cubicBezTo>
                    <a:pt x="301929" y="316097"/>
                    <a:pt x="300608" y="327911"/>
                    <a:pt x="292683" y="334475"/>
                  </a:cubicBezTo>
                  <a:cubicBezTo>
                    <a:pt x="283436" y="339726"/>
                    <a:pt x="271548" y="337101"/>
                    <a:pt x="263623" y="326599"/>
                  </a:cubicBezTo>
                  <a:cubicBezTo>
                    <a:pt x="263623" y="326599"/>
                    <a:pt x="263623" y="326599"/>
                    <a:pt x="227959" y="275402"/>
                  </a:cubicBezTo>
                  <a:cubicBezTo>
                    <a:pt x="227959" y="275402"/>
                    <a:pt x="227959" y="275402"/>
                    <a:pt x="192294" y="333162"/>
                  </a:cubicBezTo>
                  <a:cubicBezTo>
                    <a:pt x="192294" y="333162"/>
                    <a:pt x="192294" y="333162"/>
                    <a:pt x="153988" y="137564"/>
                  </a:cubicBezTo>
                  <a:cubicBezTo>
                    <a:pt x="153988" y="137564"/>
                    <a:pt x="153988" y="137564"/>
                    <a:pt x="157951" y="134938"/>
                  </a:cubicBezTo>
                  <a:close/>
                  <a:moveTo>
                    <a:pt x="287448" y="96838"/>
                  </a:moveTo>
                  <a:cubicBezTo>
                    <a:pt x="280879" y="99436"/>
                    <a:pt x="272996" y="103332"/>
                    <a:pt x="270368" y="108528"/>
                  </a:cubicBezTo>
                  <a:cubicBezTo>
                    <a:pt x="265113" y="117620"/>
                    <a:pt x="271682" y="143597"/>
                    <a:pt x="280879" y="150092"/>
                  </a:cubicBezTo>
                  <a:cubicBezTo>
                    <a:pt x="292703" y="159184"/>
                    <a:pt x="299272" y="170873"/>
                    <a:pt x="301899" y="182563"/>
                  </a:cubicBezTo>
                  <a:cubicBezTo>
                    <a:pt x="303213" y="176069"/>
                    <a:pt x="303213" y="168276"/>
                    <a:pt x="303213" y="161781"/>
                  </a:cubicBezTo>
                  <a:cubicBezTo>
                    <a:pt x="303213" y="138402"/>
                    <a:pt x="297958" y="116321"/>
                    <a:pt x="287448" y="96838"/>
                  </a:cubicBezTo>
                  <a:close/>
                  <a:moveTo>
                    <a:pt x="160474" y="0"/>
                  </a:moveTo>
                  <a:cubicBezTo>
                    <a:pt x="249918" y="0"/>
                    <a:pt x="322263" y="72405"/>
                    <a:pt x="322263" y="161925"/>
                  </a:cubicBezTo>
                  <a:cubicBezTo>
                    <a:pt x="322263" y="179039"/>
                    <a:pt x="319632" y="196153"/>
                    <a:pt x="314371" y="211951"/>
                  </a:cubicBezTo>
                  <a:cubicBezTo>
                    <a:pt x="314371" y="211951"/>
                    <a:pt x="314371" y="211951"/>
                    <a:pt x="242026" y="165875"/>
                  </a:cubicBezTo>
                  <a:cubicBezTo>
                    <a:pt x="247288" y="157976"/>
                    <a:pt x="257811" y="147444"/>
                    <a:pt x="259126" y="139545"/>
                  </a:cubicBezTo>
                  <a:cubicBezTo>
                    <a:pt x="260441" y="127697"/>
                    <a:pt x="251234" y="97418"/>
                    <a:pt x="244657" y="94785"/>
                  </a:cubicBezTo>
                  <a:cubicBezTo>
                    <a:pt x="238080" y="90836"/>
                    <a:pt x="218350" y="71089"/>
                    <a:pt x="203881" y="63190"/>
                  </a:cubicBezTo>
                  <a:cubicBezTo>
                    <a:pt x="193358" y="57924"/>
                    <a:pt x="188096" y="36861"/>
                    <a:pt x="186781" y="22380"/>
                  </a:cubicBezTo>
                  <a:cubicBezTo>
                    <a:pt x="177574" y="21063"/>
                    <a:pt x="169681" y="19747"/>
                    <a:pt x="160474" y="19747"/>
                  </a:cubicBezTo>
                  <a:cubicBezTo>
                    <a:pt x="128905" y="19747"/>
                    <a:pt x="98652" y="30279"/>
                    <a:pt x="74975" y="48709"/>
                  </a:cubicBezTo>
                  <a:cubicBezTo>
                    <a:pt x="81552" y="59241"/>
                    <a:pt x="93390" y="78988"/>
                    <a:pt x="86814" y="86886"/>
                  </a:cubicBezTo>
                  <a:cubicBezTo>
                    <a:pt x="78921" y="100051"/>
                    <a:pt x="53930" y="100051"/>
                    <a:pt x="53930" y="111899"/>
                  </a:cubicBezTo>
                  <a:cubicBezTo>
                    <a:pt x="53930" y="123747"/>
                    <a:pt x="52614" y="135596"/>
                    <a:pt x="53930" y="140862"/>
                  </a:cubicBezTo>
                  <a:cubicBezTo>
                    <a:pt x="55245" y="146128"/>
                    <a:pt x="69714" y="150077"/>
                    <a:pt x="59191" y="157976"/>
                  </a:cubicBezTo>
                  <a:cubicBezTo>
                    <a:pt x="52614" y="164558"/>
                    <a:pt x="32884" y="175090"/>
                    <a:pt x="21046" y="181672"/>
                  </a:cubicBezTo>
                  <a:cubicBezTo>
                    <a:pt x="22361" y="197470"/>
                    <a:pt x="27622" y="213267"/>
                    <a:pt x="35515" y="227748"/>
                  </a:cubicBezTo>
                  <a:cubicBezTo>
                    <a:pt x="38145" y="219850"/>
                    <a:pt x="49984" y="192204"/>
                    <a:pt x="59191" y="190887"/>
                  </a:cubicBezTo>
                  <a:cubicBezTo>
                    <a:pt x="69714" y="188254"/>
                    <a:pt x="78921" y="185621"/>
                    <a:pt x="89444" y="198786"/>
                  </a:cubicBezTo>
                  <a:cubicBezTo>
                    <a:pt x="99967" y="211951"/>
                    <a:pt x="114436" y="215900"/>
                    <a:pt x="122328" y="215900"/>
                  </a:cubicBezTo>
                  <a:cubicBezTo>
                    <a:pt x="130220" y="215900"/>
                    <a:pt x="121013" y="243546"/>
                    <a:pt x="96021" y="248812"/>
                  </a:cubicBezTo>
                  <a:cubicBezTo>
                    <a:pt x="72345" y="252761"/>
                    <a:pt x="106544" y="283040"/>
                    <a:pt x="86814" y="283040"/>
                  </a:cubicBezTo>
                  <a:cubicBezTo>
                    <a:pt x="109175" y="296204"/>
                    <a:pt x="134167" y="304103"/>
                    <a:pt x="160474" y="304103"/>
                  </a:cubicBezTo>
                  <a:cubicBezTo>
                    <a:pt x="163105" y="304103"/>
                    <a:pt x="165735" y="302787"/>
                    <a:pt x="167051" y="302787"/>
                  </a:cubicBezTo>
                  <a:cubicBezTo>
                    <a:pt x="167051" y="302787"/>
                    <a:pt x="167051" y="302787"/>
                    <a:pt x="170997" y="322534"/>
                  </a:cubicBezTo>
                  <a:cubicBezTo>
                    <a:pt x="168366" y="322534"/>
                    <a:pt x="164420" y="323850"/>
                    <a:pt x="160474" y="323850"/>
                  </a:cubicBezTo>
                  <a:cubicBezTo>
                    <a:pt x="72345" y="323850"/>
                    <a:pt x="0" y="251445"/>
                    <a:pt x="0" y="161925"/>
                  </a:cubicBezTo>
                  <a:cubicBezTo>
                    <a:pt x="0" y="72405"/>
                    <a:pt x="72345" y="0"/>
                    <a:pt x="160474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2D8094B0-5149-45AB-B233-4794EF14DEE7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3352921" y="5023990"/>
            <a:ext cx="6683477" cy="1019599"/>
            <a:chOff x="3352921" y="5023990"/>
            <a:chExt cx="6683477" cy="1019599"/>
          </a:xfrm>
        </p:grpSpPr>
        <p:grpSp>
          <p:nvGrpSpPr>
            <p:cNvPr id="13" name="Group 107">
              <a:extLst>
                <a:ext uri="{FF2B5EF4-FFF2-40B4-BE49-F238E27FC236}">
                  <a16:creationId xmlns:a16="http://schemas.microsoft.com/office/drawing/2014/main" id="{CA63C660-9640-4C80-9BBA-9504D2AA4954}"/>
                </a:ext>
              </a:extLst>
            </p:cNvPr>
            <p:cNvGrpSpPr/>
            <p:nvPr/>
          </p:nvGrpSpPr>
          <p:grpSpPr>
            <a:xfrm>
              <a:off x="6122916" y="5023990"/>
              <a:ext cx="1019599" cy="1019599"/>
              <a:chOff x="3636444" y="2085129"/>
              <a:chExt cx="1019598" cy="1019598"/>
            </a:xfrm>
          </p:grpSpPr>
          <p:sp>
            <p:nvSpPr>
              <p:cNvPr id="31" name="Oval 109">
                <a:extLst>
                  <a:ext uri="{FF2B5EF4-FFF2-40B4-BE49-F238E27FC236}">
                    <a16:creationId xmlns:a16="http://schemas.microsoft.com/office/drawing/2014/main" id="{7211132D-F4F1-4F25-A4CA-90E794588AA6}"/>
                  </a:ext>
                </a:extLst>
              </p:cNvPr>
              <p:cNvSpPr/>
              <p:nvPr/>
            </p:nvSpPr>
            <p:spPr>
              <a:xfrm>
                <a:off x="3636444" y="2085129"/>
                <a:ext cx="1019598" cy="1019598"/>
              </a:xfrm>
              <a:prstGeom prst="ellipse">
                <a:avLst/>
              </a:prstGeom>
              <a:solidFill>
                <a:schemeClr val="bg1">
                  <a:lumMod val="65000"/>
                  <a:alpha val="3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Oval 110">
                <a:extLst>
                  <a:ext uri="{FF2B5EF4-FFF2-40B4-BE49-F238E27FC236}">
                    <a16:creationId xmlns:a16="http://schemas.microsoft.com/office/drawing/2014/main" id="{C579AEFF-6684-4809-AC99-0BDCCABD14AA}"/>
                  </a:ext>
                </a:extLst>
              </p:cNvPr>
              <p:cNvSpPr/>
              <p:nvPr/>
            </p:nvSpPr>
            <p:spPr>
              <a:xfrm>
                <a:off x="3724922" y="2173607"/>
                <a:ext cx="842643" cy="842643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cxnSp>
          <p:nvCxnSpPr>
            <p:cNvPr id="14" name="Straight Connector 108">
              <a:extLst>
                <a:ext uri="{FF2B5EF4-FFF2-40B4-BE49-F238E27FC236}">
                  <a16:creationId xmlns:a16="http://schemas.microsoft.com/office/drawing/2014/main" id="{A05F92F9-1F13-447E-AFDC-0B3CB4A76FC5}"/>
                </a:ext>
              </a:extLst>
            </p:cNvPr>
            <p:cNvCxnSpPr/>
            <p:nvPr/>
          </p:nvCxnSpPr>
          <p:spPr>
            <a:xfrm>
              <a:off x="7048821" y="5519251"/>
              <a:ext cx="2534088" cy="0"/>
            </a:xfrm>
            <a:prstGeom prst="line">
              <a:avLst/>
            </a:prstGeom>
            <a:ln>
              <a:solidFill>
                <a:schemeClr val="accent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30">
              <a:extLst>
                <a:ext uri="{FF2B5EF4-FFF2-40B4-BE49-F238E27FC236}">
                  <a16:creationId xmlns:a16="http://schemas.microsoft.com/office/drawing/2014/main" id="{D309ECBD-D013-448A-AC03-296FC5285F0C}"/>
                </a:ext>
              </a:extLst>
            </p:cNvPr>
            <p:cNvSpPr/>
            <p:nvPr/>
          </p:nvSpPr>
          <p:spPr>
            <a:xfrm>
              <a:off x="9567142" y="5291356"/>
              <a:ext cx="469256" cy="469256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74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rgbClr val="001B4D"/>
                  </a:solidFill>
                  <a:latin typeface="Impact" panose="020B0806030902050204" pitchFamily="34" charset="0"/>
                  <a:ea typeface="Open Sans" panose="020B0606030504020204" pitchFamily="34" charset="0"/>
                  <a:cs typeface="Lato" panose="020F0502020204030203" pitchFamily="34" charset="0"/>
                </a:rPr>
                <a:t>4</a:t>
              </a:r>
            </a:p>
          </p:txBody>
        </p:sp>
        <p:sp>
          <p:nvSpPr>
            <p:cNvPr id="25" name="Title 1">
              <a:extLst>
                <a:ext uri="{FF2B5EF4-FFF2-40B4-BE49-F238E27FC236}">
                  <a16:creationId xmlns:a16="http://schemas.microsoft.com/office/drawing/2014/main" id="{6B041311-A5A4-4050-BDE2-9897A572B1E9}"/>
                </a:ext>
              </a:extLst>
            </p:cNvPr>
            <p:cNvSpPr txBox="1">
              <a:spLocks/>
            </p:cNvSpPr>
            <p:nvPr/>
          </p:nvSpPr>
          <p:spPr>
            <a:xfrm>
              <a:off x="3352921" y="5032108"/>
              <a:ext cx="2619020" cy="382740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>
              <a:defPPr>
                <a:defRPr lang="en-US"/>
              </a:defPPr>
              <a:lvl1pPr algn="ctr" fontAlgn="base">
                <a:spcBef>
                  <a:spcPct val="0"/>
                </a:spcBef>
                <a:spcAft>
                  <a:spcPct val="0"/>
                </a:spcAft>
                <a:defRPr sz="6600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ense" panose="02000000000000000000" pitchFamily="50" charset="0"/>
                  <a:ea typeface="Open Sans" panose="020B0606030504020204" pitchFamily="34" charset="0"/>
                  <a:cs typeface="Lato Light" panose="020F0402020204030203" pitchFamily="34" charset="0"/>
                </a:defRPr>
              </a:lvl1pPr>
              <a:lvl2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2pPr>
              <a:lvl3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3pPr>
              <a:lvl4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4pPr>
              <a:lvl5pPr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5pPr>
              <a:lvl6pPr marL="4572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6pPr>
              <a:lvl7pPr marL="9144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7pPr>
              <a:lvl8pPr marL="13716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8pPr>
              <a:lvl9pPr marL="1828800" algn="ctr" fontAlgn="base">
                <a:spcBef>
                  <a:spcPct val="0"/>
                </a:spcBef>
                <a:spcAft>
                  <a:spcPct val="0"/>
                </a:spcAft>
                <a:defRPr sz="4400">
                  <a:latin typeface="Calibri" charset="0"/>
                  <a:ea typeface="ヒラギノ角ゴ ProN W3" charset="0"/>
                  <a:cs typeface="ヒラギノ角ゴ ProN W3" charset="0"/>
                </a:defRPr>
              </a:lvl9pPr>
            </a:lstStyle>
            <a:p>
              <a:pPr algn="r"/>
              <a:r>
                <a:rPr lang="zh-CN" altLang="en-US" sz="1800" b="1" dirty="0">
                  <a:solidFill>
                    <a:schemeClr val="accent4">
                      <a:lumMod val="100000"/>
                    </a:schemeClr>
                  </a:solidFill>
                  <a:latin typeface="+mn-ea"/>
                  <a:ea typeface="+mn-ea"/>
                  <a:cs typeface="Lato" panose="020F0502020204030203" pitchFamily="34" charset="0"/>
                </a:rPr>
                <a:t>输入标题文本</a:t>
              </a:r>
              <a:endParaRPr lang="en-US" sz="1800" b="1" dirty="0">
                <a:solidFill>
                  <a:schemeClr val="accent4">
                    <a:lumMod val="100000"/>
                  </a:schemeClr>
                </a:solidFill>
                <a:latin typeface="+mn-ea"/>
                <a:ea typeface="+mn-ea"/>
                <a:cs typeface="Lato" panose="020F0502020204030203" pitchFamily="34" charset="0"/>
              </a:endParaRPr>
            </a:p>
          </p:txBody>
        </p:sp>
        <p:sp>
          <p:nvSpPr>
            <p:cNvPr id="26" name="Rectangle 136">
              <a:extLst>
                <a:ext uri="{FF2B5EF4-FFF2-40B4-BE49-F238E27FC236}">
                  <a16:creationId xmlns:a16="http://schemas.microsoft.com/office/drawing/2014/main" id="{733D180E-FCBD-43BB-9926-432294EB94FC}"/>
                </a:ext>
              </a:extLst>
            </p:cNvPr>
            <p:cNvSpPr/>
            <p:nvPr/>
          </p:nvSpPr>
          <p:spPr>
            <a:xfrm>
              <a:off x="3352921" y="5429577"/>
              <a:ext cx="2619020" cy="498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请替换文字内容复制你的内容到此</a:t>
              </a:r>
            </a:p>
            <a:p>
              <a:pPr algn="r"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千图网</a:t>
              </a:r>
              <a:r>
                <a:rPr lang="en-US" altLang="zh-CN" sz="1100" noProof="1">
                  <a:solidFill>
                    <a:srgbClr val="CDCDCD"/>
                  </a:solidFill>
                  <a:latin typeface="+mn-ea"/>
                  <a:cs typeface="Open Sans Light" panose="020B0306030504020204" pitchFamily="34" charset="0"/>
                </a:rPr>
                <a:t>58PIC.COM</a:t>
              </a:r>
              <a:endParaRPr lang="en-US" sz="1100" noProof="1">
                <a:solidFill>
                  <a:srgbClr val="CDCDCD"/>
                </a:solidFill>
                <a:latin typeface="+mn-ea"/>
                <a:cs typeface="Open Sans Light" panose="020B0306030504020204" pitchFamily="34" charset="0"/>
              </a:endParaRPr>
            </a:p>
          </p:txBody>
        </p:sp>
        <p:sp>
          <p:nvSpPr>
            <p:cNvPr id="30" name="椭圆 70">
              <a:extLst>
                <a:ext uri="{FF2B5EF4-FFF2-40B4-BE49-F238E27FC236}">
                  <a16:creationId xmlns:a16="http://schemas.microsoft.com/office/drawing/2014/main" id="{422A1791-1FB7-4550-BC58-52DDAF2CEE22}"/>
                </a:ext>
              </a:extLst>
            </p:cNvPr>
            <p:cNvSpPr/>
            <p:nvPr/>
          </p:nvSpPr>
          <p:spPr bwMode="auto">
            <a:xfrm>
              <a:off x="6488986" y="5349150"/>
              <a:ext cx="287458" cy="369278"/>
            </a:xfrm>
            <a:custGeom>
              <a:avLst/>
              <a:gdLst>
                <a:gd name="connsiteX0" fmla="*/ 130969 w 261938"/>
                <a:gd name="connsiteY0" fmla="*/ 15875 h 336493"/>
                <a:gd name="connsiteX1" fmla="*/ 31750 w 261938"/>
                <a:gd name="connsiteY1" fmla="*/ 121709 h 336493"/>
                <a:gd name="connsiteX2" fmla="*/ 37042 w 261938"/>
                <a:gd name="connsiteY2" fmla="*/ 127000 h 336493"/>
                <a:gd name="connsiteX3" fmla="*/ 130969 w 261938"/>
                <a:gd name="connsiteY3" fmla="*/ 38365 h 336493"/>
                <a:gd name="connsiteX4" fmla="*/ 224897 w 261938"/>
                <a:gd name="connsiteY4" fmla="*/ 127000 h 336493"/>
                <a:gd name="connsiteX5" fmla="*/ 230188 w 261938"/>
                <a:gd name="connsiteY5" fmla="*/ 121709 h 336493"/>
                <a:gd name="connsiteX6" fmla="*/ 130969 w 261938"/>
                <a:gd name="connsiteY6" fmla="*/ 15875 h 336493"/>
                <a:gd name="connsiteX7" fmla="*/ 130969 w 261938"/>
                <a:gd name="connsiteY7" fmla="*/ 0 h 336493"/>
                <a:gd name="connsiteX8" fmla="*/ 246063 w 261938"/>
                <a:gd name="connsiteY8" fmla="*/ 121046 h 336493"/>
                <a:gd name="connsiteX9" fmla="*/ 261938 w 261938"/>
                <a:gd name="connsiteY9" fmla="*/ 140781 h 336493"/>
                <a:gd name="connsiteX10" fmla="*/ 261938 w 261938"/>
                <a:gd name="connsiteY10" fmla="*/ 193410 h 336493"/>
                <a:gd name="connsiteX11" fmla="*/ 247386 w 261938"/>
                <a:gd name="connsiteY11" fmla="*/ 213146 h 336493"/>
                <a:gd name="connsiteX12" fmla="*/ 178594 w 261938"/>
                <a:gd name="connsiteY12" fmla="*/ 314455 h 336493"/>
                <a:gd name="connsiteX13" fmla="*/ 170657 w 261938"/>
                <a:gd name="connsiteY13" fmla="*/ 327613 h 336493"/>
                <a:gd name="connsiteX14" fmla="*/ 145521 w 261938"/>
                <a:gd name="connsiteY14" fmla="*/ 335507 h 336493"/>
                <a:gd name="connsiteX15" fmla="*/ 128323 w 261938"/>
                <a:gd name="connsiteY15" fmla="*/ 327613 h 336493"/>
                <a:gd name="connsiteX16" fmla="*/ 136261 w 261938"/>
                <a:gd name="connsiteY16" fmla="*/ 310508 h 336493"/>
                <a:gd name="connsiteX17" fmla="*/ 161396 w 261938"/>
                <a:gd name="connsiteY17" fmla="*/ 301298 h 336493"/>
                <a:gd name="connsiteX18" fmla="*/ 171980 w 261938"/>
                <a:gd name="connsiteY18" fmla="*/ 302614 h 336493"/>
                <a:gd name="connsiteX19" fmla="*/ 234157 w 261938"/>
                <a:gd name="connsiteY19" fmla="*/ 213146 h 336493"/>
                <a:gd name="connsiteX20" fmla="*/ 219605 w 261938"/>
                <a:gd name="connsiteY20" fmla="*/ 193410 h 336493"/>
                <a:gd name="connsiteX21" fmla="*/ 219605 w 261938"/>
                <a:gd name="connsiteY21" fmla="*/ 189463 h 336493"/>
                <a:gd name="connsiteX22" fmla="*/ 130969 w 261938"/>
                <a:gd name="connsiteY22" fmla="*/ 296035 h 336493"/>
                <a:gd name="connsiteX23" fmla="*/ 42334 w 261938"/>
                <a:gd name="connsiteY23" fmla="*/ 189463 h 336493"/>
                <a:gd name="connsiteX24" fmla="*/ 42334 w 261938"/>
                <a:gd name="connsiteY24" fmla="*/ 193410 h 336493"/>
                <a:gd name="connsiteX25" fmla="*/ 21166 w 261938"/>
                <a:gd name="connsiteY25" fmla="*/ 214461 h 336493"/>
                <a:gd name="connsiteX26" fmla="*/ 0 w 261938"/>
                <a:gd name="connsiteY26" fmla="*/ 193410 h 336493"/>
                <a:gd name="connsiteX27" fmla="*/ 0 w 261938"/>
                <a:gd name="connsiteY27" fmla="*/ 140781 h 336493"/>
                <a:gd name="connsiteX28" fmla="*/ 15875 w 261938"/>
                <a:gd name="connsiteY28" fmla="*/ 121046 h 336493"/>
                <a:gd name="connsiteX29" fmla="*/ 130969 w 261938"/>
                <a:gd name="connsiteY29" fmla="*/ 0 h 33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61938" h="336493">
                  <a:moveTo>
                    <a:pt x="130969" y="15875"/>
                  </a:moveTo>
                  <a:cubicBezTo>
                    <a:pt x="76730" y="15875"/>
                    <a:pt x="33073" y="63500"/>
                    <a:pt x="31750" y="121709"/>
                  </a:cubicBezTo>
                  <a:cubicBezTo>
                    <a:pt x="33073" y="123031"/>
                    <a:pt x="35719" y="124354"/>
                    <a:pt x="37042" y="127000"/>
                  </a:cubicBezTo>
                  <a:cubicBezTo>
                    <a:pt x="43657" y="76729"/>
                    <a:pt x="83344" y="38365"/>
                    <a:pt x="130969" y="38365"/>
                  </a:cubicBezTo>
                  <a:cubicBezTo>
                    <a:pt x="178594" y="38365"/>
                    <a:pt x="218282" y="76729"/>
                    <a:pt x="224897" y="127000"/>
                  </a:cubicBezTo>
                  <a:cubicBezTo>
                    <a:pt x="226219" y="124354"/>
                    <a:pt x="228865" y="123031"/>
                    <a:pt x="230188" y="121709"/>
                  </a:cubicBezTo>
                  <a:cubicBezTo>
                    <a:pt x="228865" y="63500"/>
                    <a:pt x="185209" y="15875"/>
                    <a:pt x="130969" y="15875"/>
                  </a:cubicBezTo>
                  <a:close/>
                  <a:moveTo>
                    <a:pt x="130969" y="0"/>
                  </a:moveTo>
                  <a:cubicBezTo>
                    <a:pt x="193146" y="0"/>
                    <a:pt x="243417" y="53944"/>
                    <a:pt x="246063" y="121046"/>
                  </a:cubicBezTo>
                  <a:cubicBezTo>
                    <a:pt x="255324" y="123677"/>
                    <a:pt x="261938" y="131571"/>
                    <a:pt x="261938" y="140781"/>
                  </a:cubicBezTo>
                  <a:cubicBezTo>
                    <a:pt x="261938" y="140781"/>
                    <a:pt x="261938" y="140781"/>
                    <a:pt x="261938" y="193410"/>
                  </a:cubicBezTo>
                  <a:cubicBezTo>
                    <a:pt x="261938" y="202620"/>
                    <a:pt x="255324" y="210514"/>
                    <a:pt x="247386" y="213146"/>
                  </a:cubicBezTo>
                  <a:cubicBezTo>
                    <a:pt x="247386" y="223671"/>
                    <a:pt x="240772" y="288141"/>
                    <a:pt x="178594" y="314455"/>
                  </a:cubicBezTo>
                  <a:cubicBezTo>
                    <a:pt x="178594" y="319718"/>
                    <a:pt x="175948" y="324981"/>
                    <a:pt x="170657" y="327613"/>
                  </a:cubicBezTo>
                  <a:cubicBezTo>
                    <a:pt x="170657" y="327613"/>
                    <a:pt x="170657" y="327613"/>
                    <a:pt x="145521" y="335507"/>
                  </a:cubicBezTo>
                  <a:cubicBezTo>
                    <a:pt x="138907" y="338138"/>
                    <a:pt x="130969" y="335507"/>
                    <a:pt x="128323" y="327613"/>
                  </a:cubicBezTo>
                  <a:cubicBezTo>
                    <a:pt x="125678" y="321034"/>
                    <a:pt x="129646" y="313140"/>
                    <a:pt x="136261" y="310508"/>
                  </a:cubicBezTo>
                  <a:cubicBezTo>
                    <a:pt x="136261" y="310508"/>
                    <a:pt x="136261" y="310508"/>
                    <a:pt x="161396" y="301298"/>
                  </a:cubicBezTo>
                  <a:cubicBezTo>
                    <a:pt x="165365" y="299983"/>
                    <a:pt x="169334" y="301298"/>
                    <a:pt x="171980" y="302614"/>
                  </a:cubicBezTo>
                  <a:cubicBezTo>
                    <a:pt x="227542" y="280247"/>
                    <a:pt x="232834" y="223671"/>
                    <a:pt x="234157" y="213146"/>
                  </a:cubicBezTo>
                  <a:cubicBezTo>
                    <a:pt x="226219" y="210514"/>
                    <a:pt x="219605" y="202620"/>
                    <a:pt x="219605" y="193410"/>
                  </a:cubicBezTo>
                  <a:cubicBezTo>
                    <a:pt x="219605" y="193410"/>
                    <a:pt x="219605" y="193410"/>
                    <a:pt x="219605" y="189463"/>
                  </a:cubicBezTo>
                  <a:cubicBezTo>
                    <a:pt x="209021" y="235513"/>
                    <a:pt x="185209" y="296035"/>
                    <a:pt x="130969" y="296035"/>
                  </a:cubicBezTo>
                  <a:cubicBezTo>
                    <a:pt x="76730" y="296035"/>
                    <a:pt x="52917" y="235513"/>
                    <a:pt x="42334" y="189463"/>
                  </a:cubicBezTo>
                  <a:cubicBezTo>
                    <a:pt x="42334" y="189463"/>
                    <a:pt x="42334" y="189463"/>
                    <a:pt x="42334" y="193410"/>
                  </a:cubicBezTo>
                  <a:cubicBezTo>
                    <a:pt x="42334" y="205251"/>
                    <a:pt x="33073" y="214461"/>
                    <a:pt x="21166" y="214461"/>
                  </a:cubicBezTo>
                  <a:cubicBezTo>
                    <a:pt x="9260" y="214461"/>
                    <a:pt x="0" y="205251"/>
                    <a:pt x="0" y="193410"/>
                  </a:cubicBezTo>
                  <a:cubicBezTo>
                    <a:pt x="0" y="193410"/>
                    <a:pt x="0" y="193410"/>
                    <a:pt x="0" y="140781"/>
                  </a:cubicBezTo>
                  <a:cubicBezTo>
                    <a:pt x="0" y="131571"/>
                    <a:pt x="6614" y="123677"/>
                    <a:pt x="15875" y="121046"/>
                  </a:cubicBezTo>
                  <a:cubicBezTo>
                    <a:pt x="18521" y="53944"/>
                    <a:pt x="68792" y="0"/>
                    <a:pt x="130969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noFill/>
              <a:round/>
              <a:headEnd/>
              <a:tailEnd/>
            </a:ln>
          </p:spPr>
          <p:txBody>
            <a:bodyPr rot="0" spcFirstLastPara="0" vert="horz" wrap="non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565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>
            <a:extLst>
              <a:ext uri="{FF2B5EF4-FFF2-40B4-BE49-F238E27FC236}">
                <a16:creationId xmlns:a16="http://schemas.microsoft.com/office/drawing/2014/main" id="{E8EE51E9-4518-4FE6-A645-517EF2BE98B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719138" y="3899566"/>
            <a:ext cx="5512537" cy="2206832"/>
            <a:chOff x="-1674856" y="3042856"/>
            <a:chExt cx="7652550" cy="3063542"/>
          </a:xfrm>
        </p:grpSpPr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947F0D49-4CD2-4BD4-8468-1C56C5801042}"/>
                </a:ext>
              </a:extLst>
            </p:cNvPr>
            <p:cNvSpPr/>
            <p:nvPr/>
          </p:nvSpPr>
          <p:spPr>
            <a:xfrm>
              <a:off x="3631136" y="3319854"/>
              <a:ext cx="2346558" cy="2786543"/>
            </a:xfrm>
            <a:custGeom>
              <a:avLst/>
              <a:gdLst>
                <a:gd name="connsiteX0" fmla="*/ 192089 w 279400"/>
                <a:gd name="connsiteY0" fmla="*/ 300038 h 331788"/>
                <a:gd name="connsiteX1" fmla="*/ 242889 w 279400"/>
                <a:gd name="connsiteY1" fmla="*/ 300038 h 331788"/>
                <a:gd name="connsiteX2" fmla="*/ 242889 w 279400"/>
                <a:gd name="connsiteY2" fmla="*/ 311151 h 331788"/>
                <a:gd name="connsiteX3" fmla="*/ 192089 w 279400"/>
                <a:gd name="connsiteY3" fmla="*/ 311151 h 331788"/>
                <a:gd name="connsiteX4" fmla="*/ 128589 w 279400"/>
                <a:gd name="connsiteY4" fmla="*/ 300038 h 331788"/>
                <a:gd name="connsiteX5" fmla="*/ 180977 w 279400"/>
                <a:gd name="connsiteY5" fmla="*/ 300038 h 331788"/>
                <a:gd name="connsiteX6" fmla="*/ 180977 w 279400"/>
                <a:gd name="connsiteY6" fmla="*/ 311151 h 331788"/>
                <a:gd name="connsiteX7" fmla="*/ 128589 w 279400"/>
                <a:gd name="connsiteY7" fmla="*/ 311151 h 331788"/>
                <a:gd name="connsiteX8" fmla="*/ 36514 w 279400"/>
                <a:gd name="connsiteY8" fmla="*/ 300038 h 331788"/>
                <a:gd name="connsiteX9" fmla="*/ 87314 w 279400"/>
                <a:gd name="connsiteY9" fmla="*/ 300038 h 331788"/>
                <a:gd name="connsiteX10" fmla="*/ 87314 w 279400"/>
                <a:gd name="connsiteY10" fmla="*/ 311151 h 331788"/>
                <a:gd name="connsiteX11" fmla="*/ 36514 w 279400"/>
                <a:gd name="connsiteY11" fmla="*/ 311151 h 331788"/>
                <a:gd name="connsiteX12" fmla="*/ 114300 w 279400"/>
                <a:gd name="connsiteY12" fmla="*/ 290512 h 331788"/>
                <a:gd name="connsiteX13" fmla="*/ 114300 w 279400"/>
                <a:gd name="connsiteY13" fmla="*/ 320675 h 331788"/>
                <a:gd name="connsiteX14" fmla="*/ 258763 w 279400"/>
                <a:gd name="connsiteY14" fmla="*/ 320675 h 331788"/>
                <a:gd name="connsiteX15" fmla="*/ 258763 w 279400"/>
                <a:gd name="connsiteY15" fmla="*/ 290512 h 331788"/>
                <a:gd name="connsiteX16" fmla="*/ 20638 w 279400"/>
                <a:gd name="connsiteY16" fmla="*/ 290512 h 331788"/>
                <a:gd name="connsiteX17" fmla="*/ 20638 w 279400"/>
                <a:gd name="connsiteY17" fmla="*/ 320675 h 331788"/>
                <a:gd name="connsiteX18" fmla="*/ 103188 w 279400"/>
                <a:gd name="connsiteY18" fmla="*/ 320675 h 331788"/>
                <a:gd name="connsiteX19" fmla="*/ 103188 w 279400"/>
                <a:gd name="connsiteY19" fmla="*/ 290512 h 331788"/>
                <a:gd name="connsiteX20" fmla="*/ 222250 w 279400"/>
                <a:gd name="connsiteY20" fmla="*/ 254000 h 331788"/>
                <a:gd name="connsiteX21" fmla="*/ 242888 w 279400"/>
                <a:gd name="connsiteY21" fmla="*/ 254000 h 331788"/>
                <a:gd name="connsiteX22" fmla="*/ 242888 w 279400"/>
                <a:gd name="connsiteY22" fmla="*/ 263525 h 331788"/>
                <a:gd name="connsiteX23" fmla="*/ 222250 w 279400"/>
                <a:gd name="connsiteY23" fmla="*/ 263525 h 331788"/>
                <a:gd name="connsiteX24" fmla="*/ 192088 w 279400"/>
                <a:gd name="connsiteY24" fmla="*/ 254000 h 331788"/>
                <a:gd name="connsiteX25" fmla="*/ 212726 w 279400"/>
                <a:gd name="connsiteY25" fmla="*/ 254000 h 331788"/>
                <a:gd name="connsiteX26" fmla="*/ 212726 w 279400"/>
                <a:gd name="connsiteY26" fmla="*/ 263525 h 331788"/>
                <a:gd name="connsiteX27" fmla="*/ 192088 w 279400"/>
                <a:gd name="connsiteY27" fmla="*/ 263525 h 331788"/>
                <a:gd name="connsiteX28" fmla="*/ 160338 w 279400"/>
                <a:gd name="connsiteY28" fmla="*/ 254000 h 331788"/>
                <a:gd name="connsiteX29" fmla="*/ 180976 w 279400"/>
                <a:gd name="connsiteY29" fmla="*/ 254000 h 331788"/>
                <a:gd name="connsiteX30" fmla="*/ 180976 w 279400"/>
                <a:gd name="connsiteY30" fmla="*/ 263525 h 331788"/>
                <a:gd name="connsiteX31" fmla="*/ 160338 w 279400"/>
                <a:gd name="connsiteY31" fmla="*/ 263525 h 331788"/>
                <a:gd name="connsiteX32" fmla="*/ 128588 w 279400"/>
                <a:gd name="connsiteY32" fmla="*/ 254000 h 331788"/>
                <a:gd name="connsiteX33" fmla="*/ 149226 w 279400"/>
                <a:gd name="connsiteY33" fmla="*/ 254000 h 331788"/>
                <a:gd name="connsiteX34" fmla="*/ 149226 w 279400"/>
                <a:gd name="connsiteY34" fmla="*/ 263525 h 331788"/>
                <a:gd name="connsiteX35" fmla="*/ 128588 w 279400"/>
                <a:gd name="connsiteY35" fmla="*/ 263525 h 331788"/>
                <a:gd name="connsiteX36" fmla="*/ 66676 w 279400"/>
                <a:gd name="connsiteY36" fmla="*/ 254000 h 331788"/>
                <a:gd name="connsiteX37" fmla="*/ 87314 w 279400"/>
                <a:gd name="connsiteY37" fmla="*/ 254000 h 331788"/>
                <a:gd name="connsiteX38" fmla="*/ 87314 w 279400"/>
                <a:gd name="connsiteY38" fmla="*/ 263525 h 331788"/>
                <a:gd name="connsiteX39" fmla="*/ 66676 w 279400"/>
                <a:gd name="connsiteY39" fmla="*/ 263525 h 331788"/>
                <a:gd name="connsiteX40" fmla="*/ 36514 w 279400"/>
                <a:gd name="connsiteY40" fmla="*/ 254000 h 331788"/>
                <a:gd name="connsiteX41" fmla="*/ 57152 w 279400"/>
                <a:gd name="connsiteY41" fmla="*/ 254000 h 331788"/>
                <a:gd name="connsiteX42" fmla="*/ 57152 w 279400"/>
                <a:gd name="connsiteY42" fmla="*/ 263525 h 331788"/>
                <a:gd name="connsiteX43" fmla="*/ 36514 w 279400"/>
                <a:gd name="connsiteY43" fmla="*/ 263525 h 331788"/>
                <a:gd name="connsiteX44" fmla="*/ 66676 w 279400"/>
                <a:gd name="connsiteY44" fmla="*/ 233363 h 331788"/>
                <a:gd name="connsiteX45" fmla="*/ 87314 w 279400"/>
                <a:gd name="connsiteY45" fmla="*/ 233363 h 331788"/>
                <a:gd name="connsiteX46" fmla="*/ 87314 w 279400"/>
                <a:gd name="connsiteY46" fmla="*/ 242888 h 331788"/>
                <a:gd name="connsiteX47" fmla="*/ 66676 w 279400"/>
                <a:gd name="connsiteY47" fmla="*/ 242888 h 331788"/>
                <a:gd name="connsiteX48" fmla="*/ 36514 w 279400"/>
                <a:gd name="connsiteY48" fmla="*/ 233363 h 331788"/>
                <a:gd name="connsiteX49" fmla="*/ 57152 w 279400"/>
                <a:gd name="connsiteY49" fmla="*/ 233363 h 331788"/>
                <a:gd name="connsiteX50" fmla="*/ 57152 w 279400"/>
                <a:gd name="connsiteY50" fmla="*/ 242888 h 331788"/>
                <a:gd name="connsiteX51" fmla="*/ 36514 w 279400"/>
                <a:gd name="connsiteY51" fmla="*/ 242888 h 331788"/>
                <a:gd name="connsiteX52" fmla="*/ 222250 w 279400"/>
                <a:gd name="connsiteY52" fmla="*/ 233362 h 331788"/>
                <a:gd name="connsiteX53" fmla="*/ 242888 w 279400"/>
                <a:gd name="connsiteY53" fmla="*/ 233362 h 331788"/>
                <a:gd name="connsiteX54" fmla="*/ 242888 w 279400"/>
                <a:gd name="connsiteY54" fmla="*/ 242887 h 331788"/>
                <a:gd name="connsiteX55" fmla="*/ 222250 w 279400"/>
                <a:gd name="connsiteY55" fmla="*/ 242887 h 331788"/>
                <a:gd name="connsiteX56" fmla="*/ 192088 w 279400"/>
                <a:gd name="connsiteY56" fmla="*/ 233362 h 331788"/>
                <a:gd name="connsiteX57" fmla="*/ 212726 w 279400"/>
                <a:gd name="connsiteY57" fmla="*/ 233362 h 331788"/>
                <a:gd name="connsiteX58" fmla="*/ 212726 w 279400"/>
                <a:gd name="connsiteY58" fmla="*/ 242887 h 331788"/>
                <a:gd name="connsiteX59" fmla="*/ 192088 w 279400"/>
                <a:gd name="connsiteY59" fmla="*/ 242887 h 331788"/>
                <a:gd name="connsiteX60" fmla="*/ 160338 w 279400"/>
                <a:gd name="connsiteY60" fmla="*/ 233362 h 331788"/>
                <a:gd name="connsiteX61" fmla="*/ 180976 w 279400"/>
                <a:gd name="connsiteY61" fmla="*/ 233362 h 331788"/>
                <a:gd name="connsiteX62" fmla="*/ 180976 w 279400"/>
                <a:gd name="connsiteY62" fmla="*/ 242887 h 331788"/>
                <a:gd name="connsiteX63" fmla="*/ 160338 w 279400"/>
                <a:gd name="connsiteY63" fmla="*/ 242887 h 331788"/>
                <a:gd name="connsiteX64" fmla="*/ 128588 w 279400"/>
                <a:gd name="connsiteY64" fmla="*/ 233362 h 331788"/>
                <a:gd name="connsiteX65" fmla="*/ 149226 w 279400"/>
                <a:gd name="connsiteY65" fmla="*/ 233362 h 331788"/>
                <a:gd name="connsiteX66" fmla="*/ 149226 w 279400"/>
                <a:gd name="connsiteY66" fmla="*/ 242887 h 331788"/>
                <a:gd name="connsiteX67" fmla="*/ 128588 w 279400"/>
                <a:gd name="connsiteY67" fmla="*/ 242887 h 331788"/>
                <a:gd name="connsiteX68" fmla="*/ 222250 w 279400"/>
                <a:gd name="connsiteY68" fmla="*/ 212725 h 331788"/>
                <a:gd name="connsiteX69" fmla="*/ 242888 w 279400"/>
                <a:gd name="connsiteY69" fmla="*/ 212725 h 331788"/>
                <a:gd name="connsiteX70" fmla="*/ 242888 w 279400"/>
                <a:gd name="connsiteY70" fmla="*/ 222250 h 331788"/>
                <a:gd name="connsiteX71" fmla="*/ 222250 w 279400"/>
                <a:gd name="connsiteY71" fmla="*/ 222250 h 331788"/>
                <a:gd name="connsiteX72" fmla="*/ 192088 w 279400"/>
                <a:gd name="connsiteY72" fmla="*/ 212725 h 331788"/>
                <a:gd name="connsiteX73" fmla="*/ 212726 w 279400"/>
                <a:gd name="connsiteY73" fmla="*/ 212725 h 331788"/>
                <a:gd name="connsiteX74" fmla="*/ 212726 w 279400"/>
                <a:gd name="connsiteY74" fmla="*/ 222250 h 331788"/>
                <a:gd name="connsiteX75" fmla="*/ 192088 w 279400"/>
                <a:gd name="connsiteY75" fmla="*/ 222250 h 331788"/>
                <a:gd name="connsiteX76" fmla="*/ 160338 w 279400"/>
                <a:gd name="connsiteY76" fmla="*/ 212725 h 331788"/>
                <a:gd name="connsiteX77" fmla="*/ 180976 w 279400"/>
                <a:gd name="connsiteY77" fmla="*/ 212725 h 331788"/>
                <a:gd name="connsiteX78" fmla="*/ 180976 w 279400"/>
                <a:gd name="connsiteY78" fmla="*/ 222250 h 331788"/>
                <a:gd name="connsiteX79" fmla="*/ 160338 w 279400"/>
                <a:gd name="connsiteY79" fmla="*/ 222250 h 331788"/>
                <a:gd name="connsiteX80" fmla="*/ 128588 w 279400"/>
                <a:gd name="connsiteY80" fmla="*/ 212725 h 331788"/>
                <a:gd name="connsiteX81" fmla="*/ 149226 w 279400"/>
                <a:gd name="connsiteY81" fmla="*/ 212725 h 331788"/>
                <a:gd name="connsiteX82" fmla="*/ 149226 w 279400"/>
                <a:gd name="connsiteY82" fmla="*/ 222250 h 331788"/>
                <a:gd name="connsiteX83" fmla="*/ 128588 w 279400"/>
                <a:gd name="connsiteY83" fmla="*/ 222250 h 331788"/>
                <a:gd name="connsiteX84" fmla="*/ 66676 w 279400"/>
                <a:gd name="connsiteY84" fmla="*/ 212725 h 331788"/>
                <a:gd name="connsiteX85" fmla="*/ 87314 w 279400"/>
                <a:gd name="connsiteY85" fmla="*/ 212725 h 331788"/>
                <a:gd name="connsiteX86" fmla="*/ 87314 w 279400"/>
                <a:gd name="connsiteY86" fmla="*/ 222250 h 331788"/>
                <a:gd name="connsiteX87" fmla="*/ 66676 w 279400"/>
                <a:gd name="connsiteY87" fmla="*/ 222250 h 331788"/>
                <a:gd name="connsiteX88" fmla="*/ 36514 w 279400"/>
                <a:gd name="connsiteY88" fmla="*/ 212725 h 331788"/>
                <a:gd name="connsiteX89" fmla="*/ 57152 w 279400"/>
                <a:gd name="connsiteY89" fmla="*/ 212725 h 331788"/>
                <a:gd name="connsiteX90" fmla="*/ 57152 w 279400"/>
                <a:gd name="connsiteY90" fmla="*/ 222250 h 331788"/>
                <a:gd name="connsiteX91" fmla="*/ 36514 w 279400"/>
                <a:gd name="connsiteY91" fmla="*/ 222250 h 331788"/>
                <a:gd name="connsiteX92" fmla="*/ 66676 w 279400"/>
                <a:gd name="connsiteY92" fmla="*/ 192088 h 331788"/>
                <a:gd name="connsiteX93" fmla="*/ 87314 w 279400"/>
                <a:gd name="connsiteY93" fmla="*/ 192088 h 331788"/>
                <a:gd name="connsiteX94" fmla="*/ 87314 w 279400"/>
                <a:gd name="connsiteY94" fmla="*/ 201613 h 331788"/>
                <a:gd name="connsiteX95" fmla="*/ 66676 w 279400"/>
                <a:gd name="connsiteY95" fmla="*/ 201613 h 331788"/>
                <a:gd name="connsiteX96" fmla="*/ 36514 w 279400"/>
                <a:gd name="connsiteY96" fmla="*/ 192088 h 331788"/>
                <a:gd name="connsiteX97" fmla="*/ 57152 w 279400"/>
                <a:gd name="connsiteY97" fmla="*/ 192088 h 331788"/>
                <a:gd name="connsiteX98" fmla="*/ 57152 w 279400"/>
                <a:gd name="connsiteY98" fmla="*/ 201613 h 331788"/>
                <a:gd name="connsiteX99" fmla="*/ 36514 w 279400"/>
                <a:gd name="connsiteY99" fmla="*/ 201613 h 331788"/>
                <a:gd name="connsiteX100" fmla="*/ 222250 w 279400"/>
                <a:gd name="connsiteY100" fmla="*/ 192087 h 331788"/>
                <a:gd name="connsiteX101" fmla="*/ 242888 w 279400"/>
                <a:gd name="connsiteY101" fmla="*/ 192087 h 331788"/>
                <a:gd name="connsiteX102" fmla="*/ 242888 w 279400"/>
                <a:gd name="connsiteY102" fmla="*/ 201612 h 331788"/>
                <a:gd name="connsiteX103" fmla="*/ 222250 w 279400"/>
                <a:gd name="connsiteY103" fmla="*/ 201612 h 331788"/>
                <a:gd name="connsiteX104" fmla="*/ 192088 w 279400"/>
                <a:gd name="connsiteY104" fmla="*/ 192087 h 331788"/>
                <a:gd name="connsiteX105" fmla="*/ 212726 w 279400"/>
                <a:gd name="connsiteY105" fmla="*/ 192087 h 331788"/>
                <a:gd name="connsiteX106" fmla="*/ 212726 w 279400"/>
                <a:gd name="connsiteY106" fmla="*/ 201612 h 331788"/>
                <a:gd name="connsiteX107" fmla="*/ 192088 w 279400"/>
                <a:gd name="connsiteY107" fmla="*/ 201612 h 331788"/>
                <a:gd name="connsiteX108" fmla="*/ 160338 w 279400"/>
                <a:gd name="connsiteY108" fmla="*/ 192087 h 331788"/>
                <a:gd name="connsiteX109" fmla="*/ 180976 w 279400"/>
                <a:gd name="connsiteY109" fmla="*/ 192087 h 331788"/>
                <a:gd name="connsiteX110" fmla="*/ 180976 w 279400"/>
                <a:gd name="connsiteY110" fmla="*/ 201612 h 331788"/>
                <a:gd name="connsiteX111" fmla="*/ 160338 w 279400"/>
                <a:gd name="connsiteY111" fmla="*/ 201612 h 331788"/>
                <a:gd name="connsiteX112" fmla="*/ 128588 w 279400"/>
                <a:gd name="connsiteY112" fmla="*/ 192087 h 331788"/>
                <a:gd name="connsiteX113" fmla="*/ 149226 w 279400"/>
                <a:gd name="connsiteY113" fmla="*/ 192087 h 331788"/>
                <a:gd name="connsiteX114" fmla="*/ 149226 w 279400"/>
                <a:gd name="connsiteY114" fmla="*/ 201612 h 331788"/>
                <a:gd name="connsiteX115" fmla="*/ 128588 w 279400"/>
                <a:gd name="connsiteY115" fmla="*/ 201612 h 331788"/>
                <a:gd name="connsiteX116" fmla="*/ 222250 w 279400"/>
                <a:gd name="connsiteY116" fmla="*/ 171450 h 331788"/>
                <a:gd name="connsiteX117" fmla="*/ 242888 w 279400"/>
                <a:gd name="connsiteY117" fmla="*/ 171450 h 331788"/>
                <a:gd name="connsiteX118" fmla="*/ 242888 w 279400"/>
                <a:gd name="connsiteY118" fmla="*/ 180975 h 331788"/>
                <a:gd name="connsiteX119" fmla="*/ 222250 w 279400"/>
                <a:gd name="connsiteY119" fmla="*/ 180975 h 331788"/>
                <a:gd name="connsiteX120" fmla="*/ 192088 w 279400"/>
                <a:gd name="connsiteY120" fmla="*/ 171450 h 331788"/>
                <a:gd name="connsiteX121" fmla="*/ 212726 w 279400"/>
                <a:gd name="connsiteY121" fmla="*/ 171450 h 331788"/>
                <a:gd name="connsiteX122" fmla="*/ 212726 w 279400"/>
                <a:gd name="connsiteY122" fmla="*/ 180975 h 331788"/>
                <a:gd name="connsiteX123" fmla="*/ 192088 w 279400"/>
                <a:gd name="connsiteY123" fmla="*/ 180975 h 331788"/>
                <a:gd name="connsiteX124" fmla="*/ 160338 w 279400"/>
                <a:gd name="connsiteY124" fmla="*/ 171450 h 331788"/>
                <a:gd name="connsiteX125" fmla="*/ 180976 w 279400"/>
                <a:gd name="connsiteY125" fmla="*/ 171450 h 331788"/>
                <a:gd name="connsiteX126" fmla="*/ 180976 w 279400"/>
                <a:gd name="connsiteY126" fmla="*/ 180975 h 331788"/>
                <a:gd name="connsiteX127" fmla="*/ 160338 w 279400"/>
                <a:gd name="connsiteY127" fmla="*/ 180975 h 331788"/>
                <a:gd name="connsiteX128" fmla="*/ 128588 w 279400"/>
                <a:gd name="connsiteY128" fmla="*/ 171450 h 331788"/>
                <a:gd name="connsiteX129" fmla="*/ 149226 w 279400"/>
                <a:gd name="connsiteY129" fmla="*/ 171450 h 331788"/>
                <a:gd name="connsiteX130" fmla="*/ 149226 w 279400"/>
                <a:gd name="connsiteY130" fmla="*/ 180975 h 331788"/>
                <a:gd name="connsiteX131" fmla="*/ 128588 w 279400"/>
                <a:gd name="connsiteY131" fmla="*/ 180975 h 331788"/>
                <a:gd name="connsiteX132" fmla="*/ 66676 w 279400"/>
                <a:gd name="connsiteY132" fmla="*/ 171450 h 331788"/>
                <a:gd name="connsiteX133" fmla="*/ 87314 w 279400"/>
                <a:gd name="connsiteY133" fmla="*/ 171450 h 331788"/>
                <a:gd name="connsiteX134" fmla="*/ 87314 w 279400"/>
                <a:gd name="connsiteY134" fmla="*/ 180975 h 331788"/>
                <a:gd name="connsiteX135" fmla="*/ 66676 w 279400"/>
                <a:gd name="connsiteY135" fmla="*/ 180975 h 331788"/>
                <a:gd name="connsiteX136" fmla="*/ 36514 w 279400"/>
                <a:gd name="connsiteY136" fmla="*/ 171450 h 331788"/>
                <a:gd name="connsiteX137" fmla="*/ 57152 w 279400"/>
                <a:gd name="connsiteY137" fmla="*/ 171450 h 331788"/>
                <a:gd name="connsiteX138" fmla="*/ 57152 w 279400"/>
                <a:gd name="connsiteY138" fmla="*/ 180975 h 331788"/>
                <a:gd name="connsiteX139" fmla="*/ 36514 w 279400"/>
                <a:gd name="connsiteY139" fmla="*/ 180975 h 331788"/>
                <a:gd name="connsiteX140" fmla="*/ 222250 w 279400"/>
                <a:gd name="connsiteY140" fmla="*/ 149225 h 331788"/>
                <a:gd name="connsiteX141" fmla="*/ 242888 w 279400"/>
                <a:gd name="connsiteY141" fmla="*/ 149225 h 331788"/>
                <a:gd name="connsiteX142" fmla="*/ 242888 w 279400"/>
                <a:gd name="connsiteY142" fmla="*/ 160338 h 331788"/>
                <a:gd name="connsiteX143" fmla="*/ 222250 w 279400"/>
                <a:gd name="connsiteY143" fmla="*/ 160338 h 331788"/>
                <a:gd name="connsiteX144" fmla="*/ 192088 w 279400"/>
                <a:gd name="connsiteY144" fmla="*/ 149225 h 331788"/>
                <a:gd name="connsiteX145" fmla="*/ 212726 w 279400"/>
                <a:gd name="connsiteY145" fmla="*/ 149225 h 331788"/>
                <a:gd name="connsiteX146" fmla="*/ 212726 w 279400"/>
                <a:gd name="connsiteY146" fmla="*/ 160338 h 331788"/>
                <a:gd name="connsiteX147" fmla="*/ 192088 w 279400"/>
                <a:gd name="connsiteY147" fmla="*/ 160338 h 331788"/>
                <a:gd name="connsiteX148" fmla="*/ 160338 w 279400"/>
                <a:gd name="connsiteY148" fmla="*/ 149225 h 331788"/>
                <a:gd name="connsiteX149" fmla="*/ 180976 w 279400"/>
                <a:gd name="connsiteY149" fmla="*/ 149225 h 331788"/>
                <a:gd name="connsiteX150" fmla="*/ 180976 w 279400"/>
                <a:gd name="connsiteY150" fmla="*/ 160338 h 331788"/>
                <a:gd name="connsiteX151" fmla="*/ 160338 w 279400"/>
                <a:gd name="connsiteY151" fmla="*/ 160338 h 331788"/>
                <a:gd name="connsiteX152" fmla="*/ 128588 w 279400"/>
                <a:gd name="connsiteY152" fmla="*/ 149225 h 331788"/>
                <a:gd name="connsiteX153" fmla="*/ 149226 w 279400"/>
                <a:gd name="connsiteY153" fmla="*/ 149225 h 331788"/>
                <a:gd name="connsiteX154" fmla="*/ 149226 w 279400"/>
                <a:gd name="connsiteY154" fmla="*/ 160338 h 331788"/>
                <a:gd name="connsiteX155" fmla="*/ 128588 w 279400"/>
                <a:gd name="connsiteY155" fmla="*/ 160338 h 331788"/>
                <a:gd name="connsiteX156" fmla="*/ 66676 w 279400"/>
                <a:gd name="connsiteY156" fmla="*/ 149225 h 331788"/>
                <a:gd name="connsiteX157" fmla="*/ 87314 w 279400"/>
                <a:gd name="connsiteY157" fmla="*/ 149225 h 331788"/>
                <a:gd name="connsiteX158" fmla="*/ 87314 w 279400"/>
                <a:gd name="connsiteY158" fmla="*/ 160338 h 331788"/>
                <a:gd name="connsiteX159" fmla="*/ 66676 w 279400"/>
                <a:gd name="connsiteY159" fmla="*/ 160338 h 331788"/>
                <a:gd name="connsiteX160" fmla="*/ 36514 w 279400"/>
                <a:gd name="connsiteY160" fmla="*/ 149225 h 331788"/>
                <a:gd name="connsiteX161" fmla="*/ 57152 w 279400"/>
                <a:gd name="connsiteY161" fmla="*/ 149225 h 331788"/>
                <a:gd name="connsiteX162" fmla="*/ 57152 w 279400"/>
                <a:gd name="connsiteY162" fmla="*/ 160338 h 331788"/>
                <a:gd name="connsiteX163" fmla="*/ 36514 w 279400"/>
                <a:gd name="connsiteY163" fmla="*/ 160338 h 331788"/>
                <a:gd name="connsiteX164" fmla="*/ 222251 w 279400"/>
                <a:gd name="connsiteY164" fmla="*/ 128588 h 331788"/>
                <a:gd name="connsiteX165" fmla="*/ 242889 w 279400"/>
                <a:gd name="connsiteY165" fmla="*/ 128588 h 331788"/>
                <a:gd name="connsiteX166" fmla="*/ 242889 w 279400"/>
                <a:gd name="connsiteY166" fmla="*/ 139701 h 331788"/>
                <a:gd name="connsiteX167" fmla="*/ 222251 w 279400"/>
                <a:gd name="connsiteY167" fmla="*/ 139701 h 331788"/>
                <a:gd name="connsiteX168" fmla="*/ 192089 w 279400"/>
                <a:gd name="connsiteY168" fmla="*/ 128588 h 331788"/>
                <a:gd name="connsiteX169" fmla="*/ 212727 w 279400"/>
                <a:gd name="connsiteY169" fmla="*/ 128588 h 331788"/>
                <a:gd name="connsiteX170" fmla="*/ 212727 w 279400"/>
                <a:gd name="connsiteY170" fmla="*/ 139701 h 331788"/>
                <a:gd name="connsiteX171" fmla="*/ 192089 w 279400"/>
                <a:gd name="connsiteY171" fmla="*/ 139701 h 331788"/>
                <a:gd name="connsiteX172" fmla="*/ 160339 w 279400"/>
                <a:gd name="connsiteY172" fmla="*/ 128588 h 331788"/>
                <a:gd name="connsiteX173" fmla="*/ 180977 w 279400"/>
                <a:gd name="connsiteY173" fmla="*/ 128588 h 331788"/>
                <a:gd name="connsiteX174" fmla="*/ 180977 w 279400"/>
                <a:gd name="connsiteY174" fmla="*/ 139701 h 331788"/>
                <a:gd name="connsiteX175" fmla="*/ 160339 w 279400"/>
                <a:gd name="connsiteY175" fmla="*/ 139701 h 331788"/>
                <a:gd name="connsiteX176" fmla="*/ 128589 w 279400"/>
                <a:gd name="connsiteY176" fmla="*/ 128588 h 331788"/>
                <a:gd name="connsiteX177" fmla="*/ 149227 w 279400"/>
                <a:gd name="connsiteY177" fmla="*/ 128588 h 331788"/>
                <a:gd name="connsiteX178" fmla="*/ 149227 w 279400"/>
                <a:gd name="connsiteY178" fmla="*/ 139701 h 331788"/>
                <a:gd name="connsiteX179" fmla="*/ 128589 w 279400"/>
                <a:gd name="connsiteY179" fmla="*/ 139701 h 331788"/>
                <a:gd name="connsiteX180" fmla="*/ 66676 w 279400"/>
                <a:gd name="connsiteY180" fmla="*/ 128588 h 331788"/>
                <a:gd name="connsiteX181" fmla="*/ 87314 w 279400"/>
                <a:gd name="connsiteY181" fmla="*/ 128588 h 331788"/>
                <a:gd name="connsiteX182" fmla="*/ 87314 w 279400"/>
                <a:gd name="connsiteY182" fmla="*/ 139701 h 331788"/>
                <a:gd name="connsiteX183" fmla="*/ 66676 w 279400"/>
                <a:gd name="connsiteY183" fmla="*/ 139701 h 331788"/>
                <a:gd name="connsiteX184" fmla="*/ 36514 w 279400"/>
                <a:gd name="connsiteY184" fmla="*/ 128588 h 331788"/>
                <a:gd name="connsiteX185" fmla="*/ 57152 w 279400"/>
                <a:gd name="connsiteY185" fmla="*/ 128588 h 331788"/>
                <a:gd name="connsiteX186" fmla="*/ 57152 w 279400"/>
                <a:gd name="connsiteY186" fmla="*/ 139701 h 331788"/>
                <a:gd name="connsiteX187" fmla="*/ 36514 w 279400"/>
                <a:gd name="connsiteY187" fmla="*/ 139701 h 331788"/>
                <a:gd name="connsiteX188" fmla="*/ 20638 w 279400"/>
                <a:gd name="connsiteY188" fmla="*/ 114300 h 331788"/>
                <a:gd name="connsiteX189" fmla="*/ 20638 w 279400"/>
                <a:gd name="connsiteY189" fmla="*/ 279400 h 331788"/>
                <a:gd name="connsiteX190" fmla="*/ 103188 w 279400"/>
                <a:gd name="connsiteY190" fmla="*/ 279400 h 331788"/>
                <a:gd name="connsiteX191" fmla="*/ 103188 w 279400"/>
                <a:gd name="connsiteY191" fmla="*/ 114300 h 331788"/>
                <a:gd name="connsiteX192" fmla="*/ 222251 w 279400"/>
                <a:gd name="connsiteY192" fmla="*/ 107950 h 331788"/>
                <a:gd name="connsiteX193" fmla="*/ 242889 w 279400"/>
                <a:gd name="connsiteY193" fmla="*/ 107950 h 331788"/>
                <a:gd name="connsiteX194" fmla="*/ 242889 w 279400"/>
                <a:gd name="connsiteY194" fmla="*/ 119063 h 331788"/>
                <a:gd name="connsiteX195" fmla="*/ 222251 w 279400"/>
                <a:gd name="connsiteY195" fmla="*/ 119063 h 331788"/>
                <a:gd name="connsiteX196" fmla="*/ 192089 w 279400"/>
                <a:gd name="connsiteY196" fmla="*/ 107950 h 331788"/>
                <a:gd name="connsiteX197" fmla="*/ 212727 w 279400"/>
                <a:gd name="connsiteY197" fmla="*/ 107950 h 331788"/>
                <a:gd name="connsiteX198" fmla="*/ 212727 w 279400"/>
                <a:gd name="connsiteY198" fmla="*/ 119063 h 331788"/>
                <a:gd name="connsiteX199" fmla="*/ 192089 w 279400"/>
                <a:gd name="connsiteY199" fmla="*/ 119063 h 331788"/>
                <a:gd name="connsiteX200" fmla="*/ 160339 w 279400"/>
                <a:gd name="connsiteY200" fmla="*/ 107950 h 331788"/>
                <a:gd name="connsiteX201" fmla="*/ 180977 w 279400"/>
                <a:gd name="connsiteY201" fmla="*/ 107950 h 331788"/>
                <a:gd name="connsiteX202" fmla="*/ 180977 w 279400"/>
                <a:gd name="connsiteY202" fmla="*/ 119063 h 331788"/>
                <a:gd name="connsiteX203" fmla="*/ 160339 w 279400"/>
                <a:gd name="connsiteY203" fmla="*/ 119063 h 331788"/>
                <a:gd name="connsiteX204" fmla="*/ 128589 w 279400"/>
                <a:gd name="connsiteY204" fmla="*/ 107950 h 331788"/>
                <a:gd name="connsiteX205" fmla="*/ 149227 w 279400"/>
                <a:gd name="connsiteY205" fmla="*/ 107950 h 331788"/>
                <a:gd name="connsiteX206" fmla="*/ 149227 w 279400"/>
                <a:gd name="connsiteY206" fmla="*/ 119063 h 331788"/>
                <a:gd name="connsiteX207" fmla="*/ 128589 w 279400"/>
                <a:gd name="connsiteY207" fmla="*/ 119063 h 331788"/>
                <a:gd name="connsiteX208" fmla="*/ 222251 w 279400"/>
                <a:gd name="connsiteY208" fmla="*/ 87313 h 331788"/>
                <a:gd name="connsiteX209" fmla="*/ 242889 w 279400"/>
                <a:gd name="connsiteY209" fmla="*/ 87313 h 331788"/>
                <a:gd name="connsiteX210" fmla="*/ 242889 w 279400"/>
                <a:gd name="connsiteY210" fmla="*/ 98426 h 331788"/>
                <a:gd name="connsiteX211" fmla="*/ 222251 w 279400"/>
                <a:gd name="connsiteY211" fmla="*/ 98426 h 331788"/>
                <a:gd name="connsiteX212" fmla="*/ 192089 w 279400"/>
                <a:gd name="connsiteY212" fmla="*/ 87313 h 331788"/>
                <a:gd name="connsiteX213" fmla="*/ 212727 w 279400"/>
                <a:gd name="connsiteY213" fmla="*/ 87313 h 331788"/>
                <a:gd name="connsiteX214" fmla="*/ 212727 w 279400"/>
                <a:gd name="connsiteY214" fmla="*/ 98426 h 331788"/>
                <a:gd name="connsiteX215" fmla="*/ 192089 w 279400"/>
                <a:gd name="connsiteY215" fmla="*/ 98426 h 331788"/>
                <a:gd name="connsiteX216" fmla="*/ 160339 w 279400"/>
                <a:gd name="connsiteY216" fmla="*/ 87313 h 331788"/>
                <a:gd name="connsiteX217" fmla="*/ 180977 w 279400"/>
                <a:gd name="connsiteY217" fmla="*/ 87313 h 331788"/>
                <a:gd name="connsiteX218" fmla="*/ 180977 w 279400"/>
                <a:gd name="connsiteY218" fmla="*/ 98426 h 331788"/>
                <a:gd name="connsiteX219" fmla="*/ 160339 w 279400"/>
                <a:gd name="connsiteY219" fmla="*/ 98426 h 331788"/>
                <a:gd name="connsiteX220" fmla="*/ 128589 w 279400"/>
                <a:gd name="connsiteY220" fmla="*/ 87313 h 331788"/>
                <a:gd name="connsiteX221" fmla="*/ 149227 w 279400"/>
                <a:gd name="connsiteY221" fmla="*/ 87313 h 331788"/>
                <a:gd name="connsiteX222" fmla="*/ 149227 w 279400"/>
                <a:gd name="connsiteY222" fmla="*/ 98426 h 331788"/>
                <a:gd name="connsiteX223" fmla="*/ 128589 w 279400"/>
                <a:gd name="connsiteY223" fmla="*/ 98426 h 331788"/>
                <a:gd name="connsiteX224" fmla="*/ 222251 w 279400"/>
                <a:gd name="connsiteY224" fmla="*/ 66675 h 331788"/>
                <a:gd name="connsiteX225" fmla="*/ 242889 w 279400"/>
                <a:gd name="connsiteY225" fmla="*/ 66675 h 331788"/>
                <a:gd name="connsiteX226" fmla="*/ 242889 w 279400"/>
                <a:gd name="connsiteY226" fmla="*/ 77788 h 331788"/>
                <a:gd name="connsiteX227" fmla="*/ 222251 w 279400"/>
                <a:gd name="connsiteY227" fmla="*/ 77788 h 331788"/>
                <a:gd name="connsiteX228" fmla="*/ 192089 w 279400"/>
                <a:gd name="connsiteY228" fmla="*/ 66675 h 331788"/>
                <a:gd name="connsiteX229" fmla="*/ 212727 w 279400"/>
                <a:gd name="connsiteY229" fmla="*/ 66675 h 331788"/>
                <a:gd name="connsiteX230" fmla="*/ 212727 w 279400"/>
                <a:gd name="connsiteY230" fmla="*/ 77788 h 331788"/>
                <a:gd name="connsiteX231" fmla="*/ 192089 w 279400"/>
                <a:gd name="connsiteY231" fmla="*/ 77788 h 331788"/>
                <a:gd name="connsiteX232" fmla="*/ 160339 w 279400"/>
                <a:gd name="connsiteY232" fmla="*/ 66675 h 331788"/>
                <a:gd name="connsiteX233" fmla="*/ 180977 w 279400"/>
                <a:gd name="connsiteY233" fmla="*/ 66675 h 331788"/>
                <a:gd name="connsiteX234" fmla="*/ 180977 w 279400"/>
                <a:gd name="connsiteY234" fmla="*/ 77788 h 331788"/>
                <a:gd name="connsiteX235" fmla="*/ 160339 w 279400"/>
                <a:gd name="connsiteY235" fmla="*/ 77788 h 331788"/>
                <a:gd name="connsiteX236" fmla="*/ 128589 w 279400"/>
                <a:gd name="connsiteY236" fmla="*/ 66675 h 331788"/>
                <a:gd name="connsiteX237" fmla="*/ 149227 w 279400"/>
                <a:gd name="connsiteY237" fmla="*/ 66675 h 331788"/>
                <a:gd name="connsiteX238" fmla="*/ 149227 w 279400"/>
                <a:gd name="connsiteY238" fmla="*/ 77788 h 331788"/>
                <a:gd name="connsiteX239" fmla="*/ 128589 w 279400"/>
                <a:gd name="connsiteY239" fmla="*/ 77788 h 331788"/>
                <a:gd name="connsiteX240" fmla="*/ 222251 w 279400"/>
                <a:gd name="connsiteY240" fmla="*/ 46038 h 331788"/>
                <a:gd name="connsiteX241" fmla="*/ 242889 w 279400"/>
                <a:gd name="connsiteY241" fmla="*/ 46038 h 331788"/>
                <a:gd name="connsiteX242" fmla="*/ 242889 w 279400"/>
                <a:gd name="connsiteY242" fmla="*/ 57151 h 331788"/>
                <a:gd name="connsiteX243" fmla="*/ 222251 w 279400"/>
                <a:gd name="connsiteY243" fmla="*/ 57151 h 331788"/>
                <a:gd name="connsiteX244" fmla="*/ 192089 w 279400"/>
                <a:gd name="connsiteY244" fmla="*/ 46038 h 331788"/>
                <a:gd name="connsiteX245" fmla="*/ 212727 w 279400"/>
                <a:gd name="connsiteY245" fmla="*/ 46038 h 331788"/>
                <a:gd name="connsiteX246" fmla="*/ 212727 w 279400"/>
                <a:gd name="connsiteY246" fmla="*/ 57151 h 331788"/>
                <a:gd name="connsiteX247" fmla="*/ 192089 w 279400"/>
                <a:gd name="connsiteY247" fmla="*/ 57151 h 331788"/>
                <a:gd name="connsiteX248" fmla="*/ 160339 w 279400"/>
                <a:gd name="connsiteY248" fmla="*/ 46038 h 331788"/>
                <a:gd name="connsiteX249" fmla="*/ 180977 w 279400"/>
                <a:gd name="connsiteY249" fmla="*/ 46038 h 331788"/>
                <a:gd name="connsiteX250" fmla="*/ 180977 w 279400"/>
                <a:gd name="connsiteY250" fmla="*/ 57151 h 331788"/>
                <a:gd name="connsiteX251" fmla="*/ 160339 w 279400"/>
                <a:gd name="connsiteY251" fmla="*/ 57151 h 331788"/>
                <a:gd name="connsiteX252" fmla="*/ 128589 w 279400"/>
                <a:gd name="connsiteY252" fmla="*/ 46038 h 331788"/>
                <a:gd name="connsiteX253" fmla="*/ 149227 w 279400"/>
                <a:gd name="connsiteY253" fmla="*/ 46038 h 331788"/>
                <a:gd name="connsiteX254" fmla="*/ 149227 w 279400"/>
                <a:gd name="connsiteY254" fmla="*/ 57151 h 331788"/>
                <a:gd name="connsiteX255" fmla="*/ 128589 w 279400"/>
                <a:gd name="connsiteY255" fmla="*/ 57151 h 331788"/>
                <a:gd name="connsiteX256" fmla="*/ 222251 w 279400"/>
                <a:gd name="connsiteY256" fmla="*/ 25400 h 331788"/>
                <a:gd name="connsiteX257" fmla="*/ 242889 w 279400"/>
                <a:gd name="connsiteY257" fmla="*/ 25400 h 331788"/>
                <a:gd name="connsiteX258" fmla="*/ 242889 w 279400"/>
                <a:gd name="connsiteY258" fmla="*/ 36513 h 331788"/>
                <a:gd name="connsiteX259" fmla="*/ 222251 w 279400"/>
                <a:gd name="connsiteY259" fmla="*/ 36513 h 331788"/>
                <a:gd name="connsiteX260" fmla="*/ 192089 w 279400"/>
                <a:gd name="connsiteY260" fmla="*/ 25400 h 331788"/>
                <a:gd name="connsiteX261" fmla="*/ 212727 w 279400"/>
                <a:gd name="connsiteY261" fmla="*/ 25400 h 331788"/>
                <a:gd name="connsiteX262" fmla="*/ 212727 w 279400"/>
                <a:gd name="connsiteY262" fmla="*/ 36513 h 331788"/>
                <a:gd name="connsiteX263" fmla="*/ 192089 w 279400"/>
                <a:gd name="connsiteY263" fmla="*/ 36513 h 331788"/>
                <a:gd name="connsiteX264" fmla="*/ 160339 w 279400"/>
                <a:gd name="connsiteY264" fmla="*/ 25400 h 331788"/>
                <a:gd name="connsiteX265" fmla="*/ 180977 w 279400"/>
                <a:gd name="connsiteY265" fmla="*/ 25400 h 331788"/>
                <a:gd name="connsiteX266" fmla="*/ 180977 w 279400"/>
                <a:gd name="connsiteY266" fmla="*/ 36513 h 331788"/>
                <a:gd name="connsiteX267" fmla="*/ 160339 w 279400"/>
                <a:gd name="connsiteY267" fmla="*/ 36513 h 331788"/>
                <a:gd name="connsiteX268" fmla="*/ 128589 w 279400"/>
                <a:gd name="connsiteY268" fmla="*/ 25400 h 331788"/>
                <a:gd name="connsiteX269" fmla="*/ 149227 w 279400"/>
                <a:gd name="connsiteY269" fmla="*/ 25400 h 331788"/>
                <a:gd name="connsiteX270" fmla="*/ 149227 w 279400"/>
                <a:gd name="connsiteY270" fmla="*/ 36513 h 331788"/>
                <a:gd name="connsiteX271" fmla="*/ 128589 w 279400"/>
                <a:gd name="connsiteY271" fmla="*/ 36513 h 331788"/>
                <a:gd name="connsiteX272" fmla="*/ 114300 w 279400"/>
                <a:gd name="connsiteY272" fmla="*/ 9525 h 331788"/>
                <a:gd name="connsiteX273" fmla="*/ 114300 w 279400"/>
                <a:gd name="connsiteY273" fmla="*/ 279400 h 331788"/>
                <a:gd name="connsiteX274" fmla="*/ 258763 w 279400"/>
                <a:gd name="connsiteY274" fmla="*/ 279400 h 331788"/>
                <a:gd name="connsiteX275" fmla="*/ 258763 w 279400"/>
                <a:gd name="connsiteY275" fmla="*/ 9525 h 331788"/>
                <a:gd name="connsiteX276" fmla="*/ 103187 w 279400"/>
                <a:gd name="connsiteY276" fmla="*/ 0 h 331788"/>
                <a:gd name="connsiteX277" fmla="*/ 268288 w 279400"/>
                <a:gd name="connsiteY277" fmla="*/ 0 h 331788"/>
                <a:gd name="connsiteX278" fmla="*/ 268288 w 279400"/>
                <a:gd name="connsiteY278" fmla="*/ 320676 h 331788"/>
                <a:gd name="connsiteX279" fmla="*/ 279400 w 279400"/>
                <a:gd name="connsiteY279" fmla="*/ 320676 h 331788"/>
                <a:gd name="connsiteX280" fmla="*/ 279400 w 279400"/>
                <a:gd name="connsiteY280" fmla="*/ 331788 h 331788"/>
                <a:gd name="connsiteX281" fmla="*/ 0 w 279400"/>
                <a:gd name="connsiteY281" fmla="*/ 331788 h 331788"/>
                <a:gd name="connsiteX282" fmla="*/ 0 w 279400"/>
                <a:gd name="connsiteY282" fmla="*/ 320676 h 331788"/>
                <a:gd name="connsiteX283" fmla="*/ 9525 w 279400"/>
                <a:gd name="connsiteY283" fmla="*/ 320676 h 331788"/>
                <a:gd name="connsiteX284" fmla="*/ 9525 w 279400"/>
                <a:gd name="connsiteY284" fmla="*/ 103188 h 331788"/>
                <a:gd name="connsiteX285" fmla="*/ 103187 w 279400"/>
                <a:gd name="connsiteY285" fmla="*/ 103188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</a:cxnLst>
              <a:rect l="l" t="t" r="r" b="b"/>
              <a:pathLst>
                <a:path w="279400" h="331788">
                  <a:moveTo>
                    <a:pt x="192089" y="300038"/>
                  </a:moveTo>
                  <a:lnTo>
                    <a:pt x="242889" y="300038"/>
                  </a:lnTo>
                  <a:lnTo>
                    <a:pt x="242889" y="311151"/>
                  </a:lnTo>
                  <a:lnTo>
                    <a:pt x="192089" y="311151"/>
                  </a:lnTo>
                  <a:close/>
                  <a:moveTo>
                    <a:pt x="128589" y="300038"/>
                  </a:moveTo>
                  <a:lnTo>
                    <a:pt x="180977" y="300038"/>
                  </a:lnTo>
                  <a:lnTo>
                    <a:pt x="180977" y="311151"/>
                  </a:lnTo>
                  <a:lnTo>
                    <a:pt x="128589" y="311151"/>
                  </a:lnTo>
                  <a:close/>
                  <a:moveTo>
                    <a:pt x="36514" y="300038"/>
                  </a:moveTo>
                  <a:lnTo>
                    <a:pt x="87314" y="300038"/>
                  </a:lnTo>
                  <a:lnTo>
                    <a:pt x="87314" y="311151"/>
                  </a:lnTo>
                  <a:lnTo>
                    <a:pt x="36514" y="311151"/>
                  </a:lnTo>
                  <a:close/>
                  <a:moveTo>
                    <a:pt x="114300" y="290512"/>
                  </a:moveTo>
                  <a:lnTo>
                    <a:pt x="114300" y="320675"/>
                  </a:lnTo>
                  <a:lnTo>
                    <a:pt x="258763" y="320675"/>
                  </a:lnTo>
                  <a:lnTo>
                    <a:pt x="258763" y="290512"/>
                  </a:lnTo>
                  <a:close/>
                  <a:moveTo>
                    <a:pt x="20638" y="290512"/>
                  </a:moveTo>
                  <a:lnTo>
                    <a:pt x="20638" y="320675"/>
                  </a:lnTo>
                  <a:lnTo>
                    <a:pt x="103188" y="320675"/>
                  </a:lnTo>
                  <a:lnTo>
                    <a:pt x="103188" y="290512"/>
                  </a:lnTo>
                  <a:close/>
                  <a:moveTo>
                    <a:pt x="222250" y="254000"/>
                  </a:moveTo>
                  <a:lnTo>
                    <a:pt x="242888" y="254000"/>
                  </a:lnTo>
                  <a:lnTo>
                    <a:pt x="242888" y="263525"/>
                  </a:lnTo>
                  <a:lnTo>
                    <a:pt x="222250" y="263525"/>
                  </a:lnTo>
                  <a:close/>
                  <a:moveTo>
                    <a:pt x="192088" y="254000"/>
                  </a:moveTo>
                  <a:lnTo>
                    <a:pt x="212726" y="254000"/>
                  </a:lnTo>
                  <a:lnTo>
                    <a:pt x="212726" y="263525"/>
                  </a:lnTo>
                  <a:lnTo>
                    <a:pt x="192088" y="263525"/>
                  </a:lnTo>
                  <a:close/>
                  <a:moveTo>
                    <a:pt x="160338" y="254000"/>
                  </a:moveTo>
                  <a:lnTo>
                    <a:pt x="180976" y="254000"/>
                  </a:lnTo>
                  <a:lnTo>
                    <a:pt x="180976" y="263525"/>
                  </a:lnTo>
                  <a:lnTo>
                    <a:pt x="160338" y="263525"/>
                  </a:lnTo>
                  <a:close/>
                  <a:moveTo>
                    <a:pt x="128588" y="254000"/>
                  </a:moveTo>
                  <a:lnTo>
                    <a:pt x="149226" y="254000"/>
                  </a:lnTo>
                  <a:lnTo>
                    <a:pt x="149226" y="263525"/>
                  </a:lnTo>
                  <a:lnTo>
                    <a:pt x="128588" y="263525"/>
                  </a:lnTo>
                  <a:close/>
                  <a:moveTo>
                    <a:pt x="66676" y="254000"/>
                  </a:moveTo>
                  <a:lnTo>
                    <a:pt x="87314" y="254000"/>
                  </a:lnTo>
                  <a:lnTo>
                    <a:pt x="87314" y="263525"/>
                  </a:lnTo>
                  <a:lnTo>
                    <a:pt x="66676" y="263525"/>
                  </a:lnTo>
                  <a:close/>
                  <a:moveTo>
                    <a:pt x="36514" y="254000"/>
                  </a:moveTo>
                  <a:lnTo>
                    <a:pt x="57152" y="254000"/>
                  </a:lnTo>
                  <a:lnTo>
                    <a:pt x="57152" y="263525"/>
                  </a:lnTo>
                  <a:lnTo>
                    <a:pt x="36514" y="263525"/>
                  </a:lnTo>
                  <a:close/>
                  <a:moveTo>
                    <a:pt x="66676" y="233363"/>
                  </a:moveTo>
                  <a:lnTo>
                    <a:pt x="87314" y="233363"/>
                  </a:lnTo>
                  <a:lnTo>
                    <a:pt x="87314" y="242888"/>
                  </a:lnTo>
                  <a:lnTo>
                    <a:pt x="66676" y="242888"/>
                  </a:lnTo>
                  <a:close/>
                  <a:moveTo>
                    <a:pt x="36514" y="233363"/>
                  </a:moveTo>
                  <a:lnTo>
                    <a:pt x="57152" y="233363"/>
                  </a:lnTo>
                  <a:lnTo>
                    <a:pt x="57152" y="242888"/>
                  </a:lnTo>
                  <a:lnTo>
                    <a:pt x="36514" y="242888"/>
                  </a:lnTo>
                  <a:close/>
                  <a:moveTo>
                    <a:pt x="222250" y="233362"/>
                  </a:moveTo>
                  <a:lnTo>
                    <a:pt x="242888" y="233362"/>
                  </a:lnTo>
                  <a:lnTo>
                    <a:pt x="242888" y="242887"/>
                  </a:lnTo>
                  <a:lnTo>
                    <a:pt x="222250" y="242887"/>
                  </a:lnTo>
                  <a:close/>
                  <a:moveTo>
                    <a:pt x="192088" y="233362"/>
                  </a:moveTo>
                  <a:lnTo>
                    <a:pt x="212726" y="233362"/>
                  </a:lnTo>
                  <a:lnTo>
                    <a:pt x="212726" y="242887"/>
                  </a:lnTo>
                  <a:lnTo>
                    <a:pt x="192088" y="242887"/>
                  </a:lnTo>
                  <a:close/>
                  <a:moveTo>
                    <a:pt x="160338" y="233362"/>
                  </a:moveTo>
                  <a:lnTo>
                    <a:pt x="180976" y="233362"/>
                  </a:lnTo>
                  <a:lnTo>
                    <a:pt x="180976" y="242887"/>
                  </a:lnTo>
                  <a:lnTo>
                    <a:pt x="160338" y="242887"/>
                  </a:lnTo>
                  <a:close/>
                  <a:moveTo>
                    <a:pt x="128588" y="233362"/>
                  </a:moveTo>
                  <a:lnTo>
                    <a:pt x="149226" y="233362"/>
                  </a:lnTo>
                  <a:lnTo>
                    <a:pt x="149226" y="242887"/>
                  </a:lnTo>
                  <a:lnTo>
                    <a:pt x="128588" y="242887"/>
                  </a:lnTo>
                  <a:close/>
                  <a:moveTo>
                    <a:pt x="222250" y="212725"/>
                  </a:moveTo>
                  <a:lnTo>
                    <a:pt x="242888" y="212725"/>
                  </a:lnTo>
                  <a:lnTo>
                    <a:pt x="242888" y="222250"/>
                  </a:lnTo>
                  <a:lnTo>
                    <a:pt x="222250" y="222250"/>
                  </a:lnTo>
                  <a:close/>
                  <a:moveTo>
                    <a:pt x="192088" y="212725"/>
                  </a:moveTo>
                  <a:lnTo>
                    <a:pt x="212726" y="212725"/>
                  </a:lnTo>
                  <a:lnTo>
                    <a:pt x="212726" y="222250"/>
                  </a:lnTo>
                  <a:lnTo>
                    <a:pt x="192088" y="222250"/>
                  </a:lnTo>
                  <a:close/>
                  <a:moveTo>
                    <a:pt x="160338" y="212725"/>
                  </a:moveTo>
                  <a:lnTo>
                    <a:pt x="180976" y="212725"/>
                  </a:lnTo>
                  <a:lnTo>
                    <a:pt x="180976" y="222250"/>
                  </a:lnTo>
                  <a:lnTo>
                    <a:pt x="160338" y="222250"/>
                  </a:lnTo>
                  <a:close/>
                  <a:moveTo>
                    <a:pt x="128588" y="212725"/>
                  </a:moveTo>
                  <a:lnTo>
                    <a:pt x="149226" y="212725"/>
                  </a:lnTo>
                  <a:lnTo>
                    <a:pt x="149226" y="222250"/>
                  </a:lnTo>
                  <a:lnTo>
                    <a:pt x="128588" y="222250"/>
                  </a:lnTo>
                  <a:close/>
                  <a:moveTo>
                    <a:pt x="66676" y="212725"/>
                  </a:moveTo>
                  <a:lnTo>
                    <a:pt x="87314" y="212725"/>
                  </a:lnTo>
                  <a:lnTo>
                    <a:pt x="87314" y="222250"/>
                  </a:lnTo>
                  <a:lnTo>
                    <a:pt x="66676" y="222250"/>
                  </a:lnTo>
                  <a:close/>
                  <a:moveTo>
                    <a:pt x="36514" y="212725"/>
                  </a:moveTo>
                  <a:lnTo>
                    <a:pt x="57152" y="212725"/>
                  </a:lnTo>
                  <a:lnTo>
                    <a:pt x="57152" y="222250"/>
                  </a:lnTo>
                  <a:lnTo>
                    <a:pt x="36514" y="222250"/>
                  </a:lnTo>
                  <a:close/>
                  <a:moveTo>
                    <a:pt x="66676" y="192088"/>
                  </a:moveTo>
                  <a:lnTo>
                    <a:pt x="87314" y="192088"/>
                  </a:lnTo>
                  <a:lnTo>
                    <a:pt x="87314" y="201613"/>
                  </a:lnTo>
                  <a:lnTo>
                    <a:pt x="66676" y="201613"/>
                  </a:lnTo>
                  <a:close/>
                  <a:moveTo>
                    <a:pt x="36514" y="192088"/>
                  </a:moveTo>
                  <a:lnTo>
                    <a:pt x="57152" y="192088"/>
                  </a:lnTo>
                  <a:lnTo>
                    <a:pt x="57152" y="201613"/>
                  </a:lnTo>
                  <a:lnTo>
                    <a:pt x="36514" y="201613"/>
                  </a:lnTo>
                  <a:close/>
                  <a:moveTo>
                    <a:pt x="222250" y="192087"/>
                  </a:moveTo>
                  <a:lnTo>
                    <a:pt x="242888" y="192087"/>
                  </a:lnTo>
                  <a:lnTo>
                    <a:pt x="242888" y="201612"/>
                  </a:lnTo>
                  <a:lnTo>
                    <a:pt x="222250" y="201612"/>
                  </a:lnTo>
                  <a:close/>
                  <a:moveTo>
                    <a:pt x="192088" y="192087"/>
                  </a:moveTo>
                  <a:lnTo>
                    <a:pt x="212726" y="192087"/>
                  </a:lnTo>
                  <a:lnTo>
                    <a:pt x="212726" y="201612"/>
                  </a:lnTo>
                  <a:lnTo>
                    <a:pt x="192088" y="201612"/>
                  </a:lnTo>
                  <a:close/>
                  <a:moveTo>
                    <a:pt x="160338" y="192087"/>
                  </a:moveTo>
                  <a:lnTo>
                    <a:pt x="180976" y="192087"/>
                  </a:lnTo>
                  <a:lnTo>
                    <a:pt x="180976" y="201612"/>
                  </a:lnTo>
                  <a:lnTo>
                    <a:pt x="160338" y="201612"/>
                  </a:lnTo>
                  <a:close/>
                  <a:moveTo>
                    <a:pt x="128588" y="192087"/>
                  </a:moveTo>
                  <a:lnTo>
                    <a:pt x="149226" y="192087"/>
                  </a:lnTo>
                  <a:lnTo>
                    <a:pt x="149226" y="201612"/>
                  </a:lnTo>
                  <a:lnTo>
                    <a:pt x="128588" y="201612"/>
                  </a:lnTo>
                  <a:close/>
                  <a:moveTo>
                    <a:pt x="222250" y="171450"/>
                  </a:moveTo>
                  <a:lnTo>
                    <a:pt x="242888" y="171450"/>
                  </a:lnTo>
                  <a:lnTo>
                    <a:pt x="242888" y="180975"/>
                  </a:lnTo>
                  <a:lnTo>
                    <a:pt x="222250" y="180975"/>
                  </a:lnTo>
                  <a:close/>
                  <a:moveTo>
                    <a:pt x="192088" y="171450"/>
                  </a:moveTo>
                  <a:lnTo>
                    <a:pt x="212726" y="171450"/>
                  </a:lnTo>
                  <a:lnTo>
                    <a:pt x="212726" y="180975"/>
                  </a:lnTo>
                  <a:lnTo>
                    <a:pt x="192088" y="180975"/>
                  </a:lnTo>
                  <a:close/>
                  <a:moveTo>
                    <a:pt x="160338" y="171450"/>
                  </a:moveTo>
                  <a:lnTo>
                    <a:pt x="180976" y="171450"/>
                  </a:lnTo>
                  <a:lnTo>
                    <a:pt x="180976" y="180975"/>
                  </a:lnTo>
                  <a:lnTo>
                    <a:pt x="160338" y="180975"/>
                  </a:lnTo>
                  <a:close/>
                  <a:moveTo>
                    <a:pt x="128588" y="171450"/>
                  </a:moveTo>
                  <a:lnTo>
                    <a:pt x="149226" y="171450"/>
                  </a:lnTo>
                  <a:lnTo>
                    <a:pt x="149226" y="180975"/>
                  </a:lnTo>
                  <a:lnTo>
                    <a:pt x="128588" y="180975"/>
                  </a:lnTo>
                  <a:close/>
                  <a:moveTo>
                    <a:pt x="66676" y="171450"/>
                  </a:moveTo>
                  <a:lnTo>
                    <a:pt x="87314" y="171450"/>
                  </a:lnTo>
                  <a:lnTo>
                    <a:pt x="87314" y="180975"/>
                  </a:lnTo>
                  <a:lnTo>
                    <a:pt x="66676" y="180975"/>
                  </a:lnTo>
                  <a:close/>
                  <a:moveTo>
                    <a:pt x="36514" y="171450"/>
                  </a:moveTo>
                  <a:lnTo>
                    <a:pt x="57152" y="171450"/>
                  </a:lnTo>
                  <a:lnTo>
                    <a:pt x="57152" y="180975"/>
                  </a:lnTo>
                  <a:lnTo>
                    <a:pt x="36514" y="180975"/>
                  </a:lnTo>
                  <a:close/>
                  <a:moveTo>
                    <a:pt x="222250" y="149225"/>
                  </a:moveTo>
                  <a:lnTo>
                    <a:pt x="242888" y="149225"/>
                  </a:lnTo>
                  <a:lnTo>
                    <a:pt x="242888" y="160338"/>
                  </a:lnTo>
                  <a:lnTo>
                    <a:pt x="222250" y="160338"/>
                  </a:lnTo>
                  <a:close/>
                  <a:moveTo>
                    <a:pt x="192088" y="149225"/>
                  </a:moveTo>
                  <a:lnTo>
                    <a:pt x="212726" y="149225"/>
                  </a:lnTo>
                  <a:lnTo>
                    <a:pt x="212726" y="160338"/>
                  </a:lnTo>
                  <a:lnTo>
                    <a:pt x="192088" y="160338"/>
                  </a:lnTo>
                  <a:close/>
                  <a:moveTo>
                    <a:pt x="160338" y="149225"/>
                  </a:moveTo>
                  <a:lnTo>
                    <a:pt x="180976" y="149225"/>
                  </a:lnTo>
                  <a:lnTo>
                    <a:pt x="180976" y="160338"/>
                  </a:lnTo>
                  <a:lnTo>
                    <a:pt x="160338" y="160338"/>
                  </a:lnTo>
                  <a:close/>
                  <a:moveTo>
                    <a:pt x="128588" y="149225"/>
                  </a:moveTo>
                  <a:lnTo>
                    <a:pt x="149226" y="149225"/>
                  </a:lnTo>
                  <a:lnTo>
                    <a:pt x="149226" y="160338"/>
                  </a:lnTo>
                  <a:lnTo>
                    <a:pt x="128588" y="160338"/>
                  </a:lnTo>
                  <a:close/>
                  <a:moveTo>
                    <a:pt x="66676" y="149225"/>
                  </a:moveTo>
                  <a:lnTo>
                    <a:pt x="87314" y="149225"/>
                  </a:lnTo>
                  <a:lnTo>
                    <a:pt x="87314" y="160338"/>
                  </a:lnTo>
                  <a:lnTo>
                    <a:pt x="66676" y="160338"/>
                  </a:lnTo>
                  <a:close/>
                  <a:moveTo>
                    <a:pt x="36514" y="149225"/>
                  </a:moveTo>
                  <a:lnTo>
                    <a:pt x="57152" y="149225"/>
                  </a:lnTo>
                  <a:lnTo>
                    <a:pt x="57152" y="160338"/>
                  </a:lnTo>
                  <a:lnTo>
                    <a:pt x="36514" y="160338"/>
                  </a:lnTo>
                  <a:close/>
                  <a:moveTo>
                    <a:pt x="222251" y="128588"/>
                  </a:moveTo>
                  <a:lnTo>
                    <a:pt x="242889" y="128588"/>
                  </a:lnTo>
                  <a:lnTo>
                    <a:pt x="242889" y="139701"/>
                  </a:lnTo>
                  <a:lnTo>
                    <a:pt x="222251" y="139701"/>
                  </a:lnTo>
                  <a:close/>
                  <a:moveTo>
                    <a:pt x="192089" y="128588"/>
                  </a:moveTo>
                  <a:lnTo>
                    <a:pt x="212727" y="128588"/>
                  </a:lnTo>
                  <a:lnTo>
                    <a:pt x="212727" y="139701"/>
                  </a:lnTo>
                  <a:lnTo>
                    <a:pt x="192089" y="139701"/>
                  </a:lnTo>
                  <a:close/>
                  <a:moveTo>
                    <a:pt x="160339" y="128588"/>
                  </a:moveTo>
                  <a:lnTo>
                    <a:pt x="180977" y="128588"/>
                  </a:lnTo>
                  <a:lnTo>
                    <a:pt x="180977" y="139701"/>
                  </a:lnTo>
                  <a:lnTo>
                    <a:pt x="160339" y="139701"/>
                  </a:lnTo>
                  <a:close/>
                  <a:moveTo>
                    <a:pt x="128589" y="128588"/>
                  </a:moveTo>
                  <a:lnTo>
                    <a:pt x="149227" y="128588"/>
                  </a:lnTo>
                  <a:lnTo>
                    <a:pt x="149227" y="139701"/>
                  </a:lnTo>
                  <a:lnTo>
                    <a:pt x="128589" y="139701"/>
                  </a:lnTo>
                  <a:close/>
                  <a:moveTo>
                    <a:pt x="66676" y="128588"/>
                  </a:moveTo>
                  <a:lnTo>
                    <a:pt x="87314" y="128588"/>
                  </a:lnTo>
                  <a:lnTo>
                    <a:pt x="87314" y="139701"/>
                  </a:lnTo>
                  <a:lnTo>
                    <a:pt x="66676" y="139701"/>
                  </a:lnTo>
                  <a:close/>
                  <a:moveTo>
                    <a:pt x="36514" y="128588"/>
                  </a:moveTo>
                  <a:lnTo>
                    <a:pt x="57152" y="128588"/>
                  </a:lnTo>
                  <a:lnTo>
                    <a:pt x="57152" y="139701"/>
                  </a:lnTo>
                  <a:lnTo>
                    <a:pt x="36514" y="139701"/>
                  </a:lnTo>
                  <a:close/>
                  <a:moveTo>
                    <a:pt x="20638" y="114300"/>
                  </a:moveTo>
                  <a:lnTo>
                    <a:pt x="20638" y="279400"/>
                  </a:lnTo>
                  <a:lnTo>
                    <a:pt x="103188" y="279400"/>
                  </a:lnTo>
                  <a:lnTo>
                    <a:pt x="103188" y="114300"/>
                  </a:lnTo>
                  <a:close/>
                  <a:moveTo>
                    <a:pt x="222251" y="107950"/>
                  </a:moveTo>
                  <a:lnTo>
                    <a:pt x="242889" y="107950"/>
                  </a:lnTo>
                  <a:lnTo>
                    <a:pt x="242889" y="119063"/>
                  </a:lnTo>
                  <a:lnTo>
                    <a:pt x="222251" y="119063"/>
                  </a:lnTo>
                  <a:close/>
                  <a:moveTo>
                    <a:pt x="192089" y="107950"/>
                  </a:moveTo>
                  <a:lnTo>
                    <a:pt x="212727" y="107950"/>
                  </a:lnTo>
                  <a:lnTo>
                    <a:pt x="212727" y="119063"/>
                  </a:lnTo>
                  <a:lnTo>
                    <a:pt x="192089" y="119063"/>
                  </a:lnTo>
                  <a:close/>
                  <a:moveTo>
                    <a:pt x="160339" y="107950"/>
                  </a:moveTo>
                  <a:lnTo>
                    <a:pt x="180977" y="107950"/>
                  </a:lnTo>
                  <a:lnTo>
                    <a:pt x="180977" y="119063"/>
                  </a:lnTo>
                  <a:lnTo>
                    <a:pt x="160339" y="119063"/>
                  </a:lnTo>
                  <a:close/>
                  <a:moveTo>
                    <a:pt x="128589" y="107950"/>
                  </a:moveTo>
                  <a:lnTo>
                    <a:pt x="149227" y="107950"/>
                  </a:lnTo>
                  <a:lnTo>
                    <a:pt x="149227" y="119063"/>
                  </a:lnTo>
                  <a:lnTo>
                    <a:pt x="128589" y="119063"/>
                  </a:lnTo>
                  <a:close/>
                  <a:moveTo>
                    <a:pt x="222251" y="87313"/>
                  </a:moveTo>
                  <a:lnTo>
                    <a:pt x="242889" y="87313"/>
                  </a:lnTo>
                  <a:lnTo>
                    <a:pt x="242889" y="98426"/>
                  </a:lnTo>
                  <a:lnTo>
                    <a:pt x="222251" y="98426"/>
                  </a:lnTo>
                  <a:close/>
                  <a:moveTo>
                    <a:pt x="192089" y="87313"/>
                  </a:moveTo>
                  <a:lnTo>
                    <a:pt x="212727" y="87313"/>
                  </a:lnTo>
                  <a:lnTo>
                    <a:pt x="212727" y="98426"/>
                  </a:lnTo>
                  <a:lnTo>
                    <a:pt x="192089" y="98426"/>
                  </a:lnTo>
                  <a:close/>
                  <a:moveTo>
                    <a:pt x="160339" y="87313"/>
                  </a:moveTo>
                  <a:lnTo>
                    <a:pt x="180977" y="87313"/>
                  </a:lnTo>
                  <a:lnTo>
                    <a:pt x="180977" y="98426"/>
                  </a:lnTo>
                  <a:lnTo>
                    <a:pt x="160339" y="98426"/>
                  </a:lnTo>
                  <a:close/>
                  <a:moveTo>
                    <a:pt x="128589" y="87313"/>
                  </a:moveTo>
                  <a:lnTo>
                    <a:pt x="149227" y="87313"/>
                  </a:lnTo>
                  <a:lnTo>
                    <a:pt x="149227" y="98426"/>
                  </a:lnTo>
                  <a:lnTo>
                    <a:pt x="128589" y="98426"/>
                  </a:lnTo>
                  <a:close/>
                  <a:moveTo>
                    <a:pt x="222251" y="66675"/>
                  </a:moveTo>
                  <a:lnTo>
                    <a:pt x="242889" y="66675"/>
                  </a:lnTo>
                  <a:lnTo>
                    <a:pt x="242889" y="77788"/>
                  </a:lnTo>
                  <a:lnTo>
                    <a:pt x="222251" y="77788"/>
                  </a:lnTo>
                  <a:close/>
                  <a:moveTo>
                    <a:pt x="192089" y="66675"/>
                  </a:moveTo>
                  <a:lnTo>
                    <a:pt x="212727" y="66675"/>
                  </a:lnTo>
                  <a:lnTo>
                    <a:pt x="212727" y="77788"/>
                  </a:lnTo>
                  <a:lnTo>
                    <a:pt x="192089" y="77788"/>
                  </a:lnTo>
                  <a:close/>
                  <a:moveTo>
                    <a:pt x="160339" y="66675"/>
                  </a:moveTo>
                  <a:lnTo>
                    <a:pt x="180977" y="66675"/>
                  </a:lnTo>
                  <a:lnTo>
                    <a:pt x="180977" y="77788"/>
                  </a:lnTo>
                  <a:lnTo>
                    <a:pt x="160339" y="77788"/>
                  </a:lnTo>
                  <a:close/>
                  <a:moveTo>
                    <a:pt x="128589" y="66675"/>
                  </a:moveTo>
                  <a:lnTo>
                    <a:pt x="149227" y="66675"/>
                  </a:lnTo>
                  <a:lnTo>
                    <a:pt x="149227" y="77788"/>
                  </a:lnTo>
                  <a:lnTo>
                    <a:pt x="128589" y="77788"/>
                  </a:lnTo>
                  <a:close/>
                  <a:moveTo>
                    <a:pt x="222251" y="46038"/>
                  </a:moveTo>
                  <a:lnTo>
                    <a:pt x="242889" y="46038"/>
                  </a:lnTo>
                  <a:lnTo>
                    <a:pt x="242889" y="57151"/>
                  </a:lnTo>
                  <a:lnTo>
                    <a:pt x="222251" y="57151"/>
                  </a:lnTo>
                  <a:close/>
                  <a:moveTo>
                    <a:pt x="192089" y="46038"/>
                  </a:moveTo>
                  <a:lnTo>
                    <a:pt x="212727" y="46038"/>
                  </a:lnTo>
                  <a:lnTo>
                    <a:pt x="212727" y="57151"/>
                  </a:lnTo>
                  <a:lnTo>
                    <a:pt x="192089" y="57151"/>
                  </a:lnTo>
                  <a:close/>
                  <a:moveTo>
                    <a:pt x="160339" y="46038"/>
                  </a:moveTo>
                  <a:lnTo>
                    <a:pt x="180977" y="46038"/>
                  </a:lnTo>
                  <a:lnTo>
                    <a:pt x="180977" y="57151"/>
                  </a:lnTo>
                  <a:lnTo>
                    <a:pt x="160339" y="57151"/>
                  </a:lnTo>
                  <a:close/>
                  <a:moveTo>
                    <a:pt x="128589" y="46038"/>
                  </a:moveTo>
                  <a:lnTo>
                    <a:pt x="149227" y="46038"/>
                  </a:lnTo>
                  <a:lnTo>
                    <a:pt x="149227" y="57151"/>
                  </a:lnTo>
                  <a:lnTo>
                    <a:pt x="128589" y="57151"/>
                  </a:lnTo>
                  <a:close/>
                  <a:moveTo>
                    <a:pt x="222251" y="25400"/>
                  </a:moveTo>
                  <a:lnTo>
                    <a:pt x="242889" y="25400"/>
                  </a:lnTo>
                  <a:lnTo>
                    <a:pt x="242889" y="36513"/>
                  </a:lnTo>
                  <a:lnTo>
                    <a:pt x="222251" y="36513"/>
                  </a:lnTo>
                  <a:close/>
                  <a:moveTo>
                    <a:pt x="192089" y="25400"/>
                  </a:moveTo>
                  <a:lnTo>
                    <a:pt x="212727" y="25400"/>
                  </a:lnTo>
                  <a:lnTo>
                    <a:pt x="212727" y="36513"/>
                  </a:lnTo>
                  <a:lnTo>
                    <a:pt x="192089" y="36513"/>
                  </a:lnTo>
                  <a:close/>
                  <a:moveTo>
                    <a:pt x="160339" y="25400"/>
                  </a:moveTo>
                  <a:lnTo>
                    <a:pt x="180977" y="25400"/>
                  </a:lnTo>
                  <a:lnTo>
                    <a:pt x="180977" y="36513"/>
                  </a:lnTo>
                  <a:lnTo>
                    <a:pt x="160339" y="36513"/>
                  </a:lnTo>
                  <a:close/>
                  <a:moveTo>
                    <a:pt x="128589" y="25400"/>
                  </a:moveTo>
                  <a:lnTo>
                    <a:pt x="149227" y="25400"/>
                  </a:lnTo>
                  <a:lnTo>
                    <a:pt x="149227" y="36513"/>
                  </a:lnTo>
                  <a:lnTo>
                    <a:pt x="128589" y="36513"/>
                  </a:lnTo>
                  <a:close/>
                  <a:moveTo>
                    <a:pt x="114300" y="9525"/>
                  </a:moveTo>
                  <a:lnTo>
                    <a:pt x="114300" y="279400"/>
                  </a:lnTo>
                  <a:lnTo>
                    <a:pt x="258763" y="279400"/>
                  </a:lnTo>
                  <a:lnTo>
                    <a:pt x="258763" y="9525"/>
                  </a:lnTo>
                  <a:close/>
                  <a:moveTo>
                    <a:pt x="103187" y="0"/>
                  </a:moveTo>
                  <a:lnTo>
                    <a:pt x="268288" y="0"/>
                  </a:lnTo>
                  <a:lnTo>
                    <a:pt x="268288" y="320676"/>
                  </a:lnTo>
                  <a:lnTo>
                    <a:pt x="279400" y="320676"/>
                  </a:lnTo>
                  <a:lnTo>
                    <a:pt x="279400" y="331788"/>
                  </a:lnTo>
                  <a:lnTo>
                    <a:pt x="0" y="331788"/>
                  </a:lnTo>
                  <a:lnTo>
                    <a:pt x="0" y="320676"/>
                  </a:lnTo>
                  <a:lnTo>
                    <a:pt x="9525" y="320676"/>
                  </a:lnTo>
                  <a:lnTo>
                    <a:pt x="9525" y="103188"/>
                  </a:lnTo>
                  <a:lnTo>
                    <a:pt x="103187" y="103188"/>
                  </a:ln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09A1B396-A8A0-4EFF-BD59-F62217B2DC2B}"/>
                </a:ext>
              </a:extLst>
            </p:cNvPr>
            <p:cNvSpPr/>
            <p:nvPr/>
          </p:nvSpPr>
          <p:spPr>
            <a:xfrm>
              <a:off x="2698092" y="4746810"/>
              <a:ext cx="956266" cy="1359587"/>
            </a:xfrm>
            <a:custGeom>
              <a:avLst/>
              <a:gdLst>
                <a:gd name="connsiteX0" fmla="*/ 166687 w 233363"/>
                <a:gd name="connsiteY0" fmla="*/ 282575 h 331788"/>
                <a:gd name="connsiteX1" fmla="*/ 166687 w 233363"/>
                <a:gd name="connsiteY1" fmla="*/ 293688 h 331788"/>
                <a:gd name="connsiteX2" fmla="*/ 190500 w 233363"/>
                <a:gd name="connsiteY2" fmla="*/ 293688 h 331788"/>
                <a:gd name="connsiteX3" fmla="*/ 190500 w 233363"/>
                <a:gd name="connsiteY3" fmla="*/ 282575 h 331788"/>
                <a:gd name="connsiteX4" fmla="*/ 104775 w 233363"/>
                <a:gd name="connsiteY4" fmla="*/ 282575 h 331788"/>
                <a:gd name="connsiteX5" fmla="*/ 104775 w 233363"/>
                <a:gd name="connsiteY5" fmla="*/ 319088 h 331788"/>
                <a:gd name="connsiteX6" fmla="*/ 130175 w 233363"/>
                <a:gd name="connsiteY6" fmla="*/ 319088 h 331788"/>
                <a:gd name="connsiteX7" fmla="*/ 130175 w 233363"/>
                <a:gd name="connsiteY7" fmla="*/ 282575 h 331788"/>
                <a:gd name="connsiteX8" fmla="*/ 42862 w 233363"/>
                <a:gd name="connsiteY8" fmla="*/ 282575 h 331788"/>
                <a:gd name="connsiteX9" fmla="*/ 42862 w 233363"/>
                <a:gd name="connsiteY9" fmla="*/ 293688 h 331788"/>
                <a:gd name="connsiteX10" fmla="*/ 68262 w 233363"/>
                <a:gd name="connsiteY10" fmla="*/ 293688 h 331788"/>
                <a:gd name="connsiteX11" fmla="*/ 68262 w 233363"/>
                <a:gd name="connsiteY11" fmla="*/ 282575 h 331788"/>
                <a:gd name="connsiteX12" fmla="*/ 159167 w 233363"/>
                <a:gd name="connsiteY12" fmla="*/ 269875 h 331788"/>
                <a:gd name="connsiteX13" fmla="*/ 196725 w 233363"/>
                <a:gd name="connsiteY13" fmla="*/ 269875 h 331788"/>
                <a:gd name="connsiteX14" fmla="*/ 203200 w 233363"/>
                <a:gd name="connsiteY14" fmla="*/ 275091 h 331788"/>
                <a:gd name="connsiteX15" fmla="*/ 203200 w 233363"/>
                <a:gd name="connsiteY15" fmla="*/ 299868 h 331788"/>
                <a:gd name="connsiteX16" fmla="*/ 196725 w 233363"/>
                <a:gd name="connsiteY16" fmla="*/ 306388 h 331788"/>
                <a:gd name="connsiteX17" fmla="*/ 159167 w 233363"/>
                <a:gd name="connsiteY17" fmla="*/ 306388 h 331788"/>
                <a:gd name="connsiteX18" fmla="*/ 153987 w 233363"/>
                <a:gd name="connsiteY18" fmla="*/ 299868 h 331788"/>
                <a:gd name="connsiteX19" fmla="*/ 153987 w 233363"/>
                <a:gd name="connsiteY19" fmla="*/ 275091 h 331788"/>
                <a:gd name="connsiteX20" fmla="*/ 159167 w 233363"/>
                <a:gd name="connsiteY20" fmla="*/ 269875 h 331788"/>
                <a:gd name="connsiteX21" fmla="*/ 38225 w 233363"/>
                <a:gd name="connsiteY21" fmla="*/ 269875 h 331788"/>
                <a:gd name="connsiteX22" fmla="*/ 74487 w 233363"/>
                <a:gd name="connsiteY22" fmla="*/ 269875 h 331788"/>
                <a:gd name="connsiteX23" fmla="*/ 80963 w 233363"/>
                <a:gd name="connsiteY23" fmla="*/ 275091 h 331788"/>
                <a:gd name="connsiteX24" fmla="*/ 80963 w 233363"/>
                <a:gd name="connsiteY24" fmla="*/ 299868 h 331788"/>
                <a:gd name="connsiteX25" fmla="*/ 74487 w 233363"/>
                <a:gd name="connsiteY25" fmla="*/ 306388 h 331788"/>
                <a:gd name="connsiteX26" fmla="*/ 38225 w 233363"/>
                <a:gd name="connsiteY26" fmla="*/ 306388 h 331788"/>
                <a:gd name="connsiteX27" fmla="*/ 31750 w 233363"/>
                <a:gd name="connsiteY27" fmla="*/ 299868 h 331788"/>
                <a:gd name="connsiteX28" fmla="*/ 31750 w 233363"/>
                <a:gd name="connsiteY28" fmla="*/ 275091 h 331788"/>
                <a:gd name="connsiteX29" fmla="*/ 38225 w 233363"/>
                <a:gd name="connsiteY29" fmla="*/ 269875 h 331788"/>
                <a:gd name="connsiteX30" fmla="*/ 166687 w 233363"/>
                <a:gd name="connsiteY30" fmla="*/ 233362 h 331788"/>
                <a:gd name="connsiteX31" fmla="*/ 166687 w 233363"/>
                <a:gd name="connsiteY31" fmla="*/ 246062 h 331788"/>
                <a:gd name="connsiteX32" fmla="*/ 190500 w 233363"/>
                <a:gd name="connsiteY32" fmla="*/ 246062 h 331788"/>
                <a:gd name="connsiteX33" fmla="*/ 190500 w 233363"/>
                <a:gd name="connsiteY33" fmla="*/ 233362 h 331788"/>
                <a:gd name="connsiteX34" fmla="*/ 104775 w 233363"/>
                <a:gd name="connsiteY34" fmla="*/ 233362 h 331788"/>
                <a:gd name="connsiteX35" fmla="*/ 104775 w 233363"/>
                <a:gd name="connsiteY35" fmla="*/ 246062 h 331788"/>
                <a:gd name="connsiteX36" fmla="*/ 130175 w 233363"/>
                <a:gd name="connsiteY36" fmla="*/ 246062 h 331788"/>
                <a:gd name="connsiteX37" fmla="*/ 130175 w 233363"/>
                <a:gd name="connsiteY37" fmla="*/ 233362 h 331788"/>
                <a:gd name="connsiteX38" fmla="*/ 42862 w 233363"/>
                <a:gd name="connsiteY38" fmla="*/ 233362 h 331788"/>
                <a:gd name="connsiteX39" fmla="*/ 42862 w 233363"/>
                <a:gd name="connsiteY39" fmla="*/ 246062 h 331788"/>
                <a:gd name="connsiteX40" fmla="*/ 68262 w 233363"/>
                <a:gd name="connsiteY40" fmla="*/ 246062 h 331788"/>
                <a:gd name="connsiteX41" fmla="*/ 68262 w 233363"/>
                <a:gd name="connsiteY41" fmla="*/ 233362 h 331788"/>
                <a:gd name="connsiteX42" fmla="*/ 159167 w 233363"/>
                <a:gd name="connsiteY42" fmla="*/ 220662 h 331788"/>
                <a:gd name="connsiteX43" fmla="*/ 196725 w 233363"/>
                <a:gd name="connsiteY43" fmla="*/ 220662 h 331788"/>
                <a:gd name="connsiteX44" fmla="*/ 203200 w 233363"/>
                <a:gd name="connsiteY44" fmla="*/ 227182 h 331788"/>
                <a:gd name="connsiteX45" fmla="*/ 203200 w 233363"/>
                <a:gd name="connsiteY45" fmla="*/ 250655 h 331788"/>
                <a:gd name="connsiteX46" fmla="*/ 196725 w 233363"/>
                <a:gd name="connsiteY46" fmla="*/ 257175 h 331788"/>
                <a:gd name="connsiteX47" fmla="*/ 159167 w 233363"/>
                <a:gd name="connsiteY47" fmla="*/ 257175 h 331788"/>
                <a:gd name="connsiteX48" fmla="*/ 153987 w 233363"/>
                <a:gd name="connsiteY48" fmla="*/ 250655 h 331788"/>
                <a:gd name="connsiteX49" fmla="*/ 153987 w 233363"/>
                <a:gd name="connsiteY49" fmla="*/ 227182 h 331788"/>
                <a:gd name="connsiteX50" fmla="*/ 159167 w 233363"/>
                <a:gd name="connsiteY50" fmla="*/ 220662 h 331788"/>
                <a:gd name="connsiteX51" fmla="*/ 98550 w 233363"/>
                <a:gd name="connsiteY51" fmla="*/ 220662 h 331788"/>
                <a:gd name="connsiteX52" fmla="*/ 134812 w 233363"/>
                <a:gd name="connsiteY52" fmla="*/ 220662 h 331788"/>
                <a:gd name="connsiteX53" fmla="*/ 141288 w 233363"/>
                <a:gd name="connsiteY53" fmla="*/ 227182 h 331788"/>
                <a:gd name="connsiteX54" fmla="*/ 141288 w 233363"/>
                <a:gd name="connsiteY54" fmla="*/ 250655 h 331788"/>
                <a:gd name="connsiteX55" fmla="*/ 134812 w 233363"/>
                <a:gd name="connsiteY55" fmla="*/ 257175 h 331788"/>
                <a:gd name="connsiteX56" fmla="*/ 98550 w 233363"/>
                <a:gd name="connsiteY56" fmla="*/ 257175 h 331788"/>
                <a:gd name="connsiteX57" fmla="*/ 92075 w 233363"/>
                <a:gd name="connsiteY57" fmla="*/ 250655 h 331788"/>
                <a:gd name="connsiteX58" fmla="*/ 92075 w 233363"/>
                <a:gd name="connsiteY58" fmla="*/ 227182 h 331788"/>
                <a:gd name="connsiteX59" fmla="*/ 98550 w 233363"/>
                <a:gd name="connsiteY59" fmla="*/ 220662 h 331788"/>
                <a:gd name="connsiteX60" fmla="*/ 38225 w 233363"/>
                <a:gd name="connsiteY60" fmla="*/ 220662 h 331788"/>
                <a:gd name="connsiteX61" fmla="*/ 74487 w 233363"/>
                <a:gd name="connsiteY61" fmla="*/ 220662 h 331788"/>
                <a:gd name="connsiteX62" fmla="*/ 80963 w 233363"/>
                <a:gd name="connsiteY62" fmla="*/ 227182 h 331788"/>
                <a:gd name="connsiteX63" fmla="*/ 80963 w 233363"/>
                <a:gd name="connsiteY63" fmla="*/ 250655 h 331788"/>
                <a:gd name="connsiteX64" fmla="*/ 74487 w 233363"/>
                <a:gd name="connsiteY64" fmla="*/ 257175 h 331788"/>
                <a:gd name="connsiteX65" fmla="*/ 38225 w 233363"/>
                <a:gd name="connsiteY65" fmla="*/ 257175 h 331788"/>
                <a:gd name="connsiteX66" fmla="*/ 31750 w 233363"/>
                <a:gd name="connsiteY66" fmla="*/ 250655 h 331788"/>
                <a:gd name="connsiteX67" fmla="*/ 31750 w 233363"/>
                <a:gd name="connsiteY67" fmla="*/ 227182 h 331788"/>
                <a:gd name="connsiteX68" fmla="*/ 38225 w 233363"/>
                <a:gd name="connsiteY68" fmla="*/ 220662 h 331788"/>
                <a:gd name="connsiteX69" fmla="*/ 166687 w 233363"/>
                <a:gd name="connsiteY69" fmla="*/ 184149 h 331788"/>
                <a:gd name="connsiteX70" fmla="*/ 166687 w 233363"/>
                <a:gd name="connsiteY70" fmla="*/ 196849 h 331788"/>
                <a:gd name="connsiteX71" fmla="*/ 190500 w 233363"/>
                <a:gd name="connsiteY71" fmla="*/ 196849 h 331788"/>
                <a:gd name="connsiteX72" fmla="*/ 190500 w 233363"/>
                <a:gd name="connsiteY72" fmla="*/ 184149 h 331788"/>
                <a:gd name="connsiteX73" fmla="*/ 104775 w 233363"/>
                <a:gd name="connsiteY73" fmla="*/ 184149 h 331788"/>
                <a:gd name="connsiteX74" fmla="*/ 104775 w 233363"/>
                <a:gd name="connsiteY74" fmla="*/ 196849 h 331788"/>
                <a:gd name="connsiteX75" fmla="*/ 130175 w 233363"/>
                <a:gd name="connsiteY75" fmla="*/ 196849 h 331788"/>
                <a:gd name="connsiteX76" fmla="*/ 130175 w 233363"/>
                <a:gd name="connsiteY76" fmla="*/ 184149 h 331788"/>
                <a:gd name="connsiteX77" fmla="*/ 42862 w 233363"/>
                <a:gd name="connsiteY77" fmla="*/ 184149 h 331788"/>
                <a:gd name="connsiteX78" fmla="*/ 42862 w 233363"/>
                <a:gd name="connsiteY78" fmla="*/ 196849 h 331788"/>
                <a:gd name="connsiteX79" fmla="*/ 68262 w 233363"/>
                <a:gd name="connsiteY79" fmla="*/ 196849 h 331788"/>
                <a:gd name="connsiteX80" fmla="*/ 68262 w 233363"/>
                <a:gd name="connsiteY80" fmla="*/ 184149 h 331788"/>
                <a:gd name="connsiteX81" fmla="*/ 38225 w 233363"/>
                <a:gd name="connsiteY81" fmla="*/ 171450 h 331788"/>
                <a:gd name="connsiteX82" fmla="*/ 74487 w 233363"/>
                <a:gd name="connsiteY82" fmla="*/ 171450 h 331788"/>
                <a:gd name="connsiteX83" fmla="*/ 80963 w 233363"/>
                <a:gd name="connsiteY83" fmla="*/ 177970 h 331788"/>
                <a:gd name="connsiteX84" fmla="*/ 80963 w 233363"/>
                <a:gd name="connsiteY84" fmla="*/ 201443 h 331788"/>
                <a:gd name="connsiteX85" fmla="*/ 74487 w 233363"/>
                <a:gd name="connsiteY85" fmla="*/ 207963 h 331788"/>
                <a:gd name="connsiteX86" fmla="*/ 38225 w 233363"/>
                <a:gd name="connsiteY86" fmla="*/ 207963 h 331788"/>
                <a:gd name="connsiteX87" fmla="*/ 31750 w 233363"/>
                <a:gd name="connsiteY87" fmla="*/ 201443 h 331788"/>
                <a:gd name="connsiteX88" fmla="*/ 31750 w 233363"/>
                <a:gd name="connsiteY88" fmla="*/ 177970 h 331788"/>
                <a:gd name="connsiteX89" fmla="*/ 38225 w 233363"/>
                <a:gd name="connsiteY89" fmla="*/ 171450 h 331788"/>
                <a:gd name="connsiteX90" fmla="*/ 159167 w 233363"/>
                <a:gd name="connsiteY90" fmla="*/ 171449 h 331788"/>
                <a:gd name="connsiteX91" fmla="*/ 196725 w 233363"/>
                <a:gd name="connsiteY91" fmla="*/ 171449 h 331788"/>
                <a:gd name="connsiteX92" fmla="*/ 203200 w 233363"/>
                <a:gd name="connsiteY92" fmla="*/ 177969 h 331788"/>
                <a:gd name="connsiteX93" fmla="*/ 203200 w 233363"/>
                <a:gd name="connsiteY93" fmla="*/ 201442 h 331788"/>
                <a:gd name="connsiteX94" fmla="*/ 196725 w 233363"/>
                <a:gd name="connsiteY94" fmla="*/ 207962 h 331788"/>
                <a:gd name="connsiteX95" fmla="*/ 159167 w 233363"/>
                <a:gd name="connsiteY95" fmla="*/ 207962 h 331788"/>
                <a:gd name="connsiteX96" fmla="*/ 153987 w 233363"/>
                <a:gd name="connsiteY96" fmla="*/ 201442 h 331788"/>
                <a:gd name="connsiteX97" fmla="*/ 153987 w 233363"/>
                <a:gd name="connsiteY97" fmla="*/ 177969 h 331788"/>
                <a:gd name="connsiteX98" fmla="*/ 159167 w 233363"/>
                <a:gd name="connsiteY98" fmla="*/ 171449 h 331788"/>
                <a:gd name="connsiteX99" fmla="*/ 98550 w 233363"/>
                <a:gd name="connsiteY99" fmla="*/ 171449 h 331788"/>
                <a:gd name="connsiteX100" fmla="*/ 134812 w 233363"/>
                <a:gd name="connsiteY100" fmla="*/ 171449 h 331788"/>
                <a:gd name="connsiteX101" fmla="*/ 141288 w 233363"/>
                <a:gd name="connsiteY101" fmla="*/ 177969 h 331788"/>
                <a:gd name="connsiteX102" fmla="*/ 141288 w 233363"/>
                <a:gd name="connsiteY102" fmla="*/ 201442 h 331788"/>
                <a:gd name="connsiteX103" fmla="*/ 134812 w 233363"/>
                <a:gd name="connsiteY103" fmla="*/ 207962 h 331788"/>
                <a:gd name="connsiteX104" fmla="*/ 98550 w 233363"/>
                <a:gd name="connsiteY104" fmla="*/ 207962 h 331788"/>
                <a:gd name="connsiteX105" fmla="*/ 92075 w 233363"/>
                <a:gd name="connsiteY105" fmla="*/ 201442 h 331788"/>
                <a:gd name="connsiteX106" fmla="*/ 92075 w 233363"/>
                <a:gd name="connsiteY106" fmla="*/ 177969 h 331788"/>
                <a:gd name="connsiteX107" fmla="*/ 98550 w 233363"/>
                <a:gd name="connsiteY107" fmla="*/ 171449 h 331788"/>
                <a:gd name="connsiteX108" fmla="*/ 166687 w 233363"/>
                <a:gd name="connsiteY108" fmla="*/ 134937 h 331788"/>
                <a:gd name="connsiteX109" fmla="*/ 166687 w 233363"/>
                <a:gd name="connsiteY109" fmla="*/ 147637 h 331788"/>
                <a:gd name="connsiteX110" fmla="*/ 190500 w 233363"/>
                <a:gd name="connsiteY110" fmla="*/ 147637 h 331788"/>
                <a:gd name="connsiteX111" fmla="*/ 190500 w 233363"/>
                <a:gd name="connsiteY111" fmla="*/ 134937 h 331788"/>
                <a:gd name="connsiteX112" fmla="*/ 104775 w 233363"/>
                <a:gd name="connsiteY112" fmla="*/ 134937 h 331788"/>
                <a:gd name="connsiteX113" fmla="*/ 104775 w 233363"/>
                <a:gd name="connsiteY113" fmla="*/ 147637 h 331788"/>
                <a:gd name="connsiteX114" fmla="*/ 130175 w 233363"/>
                <a:gd name="connsiteY114" fmla="*/ 147637 h 331788"/>
                <a:gd name="connsiteX115" fmla="*/ 130175 w 233363"/>
                <a:gd name="connsiteY115" fmla="*/ 134937 h 331788"/>
                <a:gd name="connsiteX116" fmla="*/ 42862 w 233363"/>
                <a:gd name="connsiteY116" fmla="*/ 134937 h 331788"/>
                <a:gd name="connsiteX117" fmla="*/ 42862 w 233363"/>
                <a:gd name="connsiteY117" fmla="*/ 147637 h 331788"/>
                <a:gd name="connsiteX118" fmla="*/ 68262 w 233363"/>
                <a:gd name="connsiteY118" fmla="*/ 147637 h 331788"/>
                <a:gd name="connsiteX119" fmla="*/ 68262 w 233363"/>
                <a:gd name="connsiteY119" fmla="*/ 134937 h 331788"/>
                <a:gd name="connsiteX120" fmla="*/ 159167 w 233363"/>
                <a:gd name="connsiteY120" fmla="*/ 122237 h 331788"/>
                <a:gd name="connsiteX121" fmla="*/ 196725 w 233363"/>
                <a:gd name="connsiteY121" fmla="*/ 122237 h 331788"/>
                <a:gd name="connsiteX122" fmla="*/ 203200 w 233363"/>
                <a:gd name="connsiteY122" fmla="*/ 128757 h 331788"/>
                <a:gd name="connsiteX123" fmla="*/ 203200 w 233363"/>
                <a:gd name="connsiteY123" fmla="*/ 153534 h 331788"/>
                <a:gd name="connsiteX124" fmla="*/ 196725 w 233363"/>
                <a:gd name="connsiteY124" fmla="*/ 158750 h 331788"/>
                <a:gd name="connsiteX125" fmla="*/ 159167 w 233363"/>
                <a:gd name="connsiteY125" fmla="*/ 158750 h 331788"/>
                <a:gd name="connsiteX126" fmla="*/ 153987 w 233363"/>
                <a:gd name="connsiteY126" fmla="*/ 153534 h 331788"/>
                <a:gd name="connsiteX127" fmla="*/ 153987 w 233363"/>
                <a:gd name="connsiteY127" fmla="*/ 128757 h 331788"/>
                <a:gd name="connsiteX128" fmla="*/ 159167 w 233363"/>
                <a:gd name="connsiteY128" fmla="*/ 122237 h 331788"/>
                <a:gd name="connsiteX129" fmla="*/ 98550 w 233363"/>
                <a:gd name="connsiteY129" fmla="*/ 122237 h 331788"/>
                <a:gd name="connsiteX130" fmla="*/ 134812 w 233363"/>
                <a:gd name="connsiteY130" fmla="*/ 122237 h 331788"/>
                <a:gd name="connsiteX131" fmla="*/ 141288 w 233363"/>
                <a:gd name="connsiteY131" fmla="*/ 128757 h 331788"/>
                <a:gd name="connsiteX132" fmla="*/ 141288 w 233363"/>
                <a:gd name="connsiteY132" fmla="*/ 153534 h 331788"/>
                <a:gd name="connsiteX133" fmla="*/ 134812 w 233363"/>
                <a:gd name="connsiteY133" fmla="*/ 158750 h 331788"/>
                <a:gd name="connsiteX134" fmla="*/ 98550 w 233363"/>
                <a:gd name="connsiteY134" fmla="*/ 158750 h 331788"/>
                <a:gd name="connsiteX135" fmla="*/ 92075 w 233363"/>
                <a:gd name="connsiteY135" fmla="*/ 153534 h 331788"/>
                <a:gd name="connsiteX136" fmla="*/ 92075 w 233363"/>
                <a:gd name="connsiteY136" fmla="*/ 128757 h 331788"/>
                <a:gd name="connsiteX137" fmla="*/ 98550 w 233363"/>
                <a:gd name="connsiteY137" fmla="*/ 122237 h 331788"/>
                <a:gd name="connsiteX138" fmla="*/ 38225 w 233363"/>
                <a:gd name="connsiteY138" fmla="*/ 122237 h 331788"/>
                <a:gd name="connsiteX139" fmla="*/ 74487 w 233363"/>
                <a:gd name="connsiteY139" fmla="*/ 122237 h 331788"/>
                <a:gd name="connsiteX140" fmla="*/ 80963 w 233363"/>
                <a:gd name="connsiteY140" fmla="*/ 128757 h 331788"/>
                <a:gd name="connsiteX141" fmla="*/ 80963 w 233363"/>
                <a:gd name="connsiteY141" fmla="*/ 153534 h 331788"/>
                <a:gd name="connsiteX142" fmla="*/ 74487 w 233363"/>
                <a:gd name="connsiteY142" fmla="*/ 158750 h 331788"/>
                <a:gd name="connsiteX143" fmla="*/ 38225 w 233363"/>
                <a:gd name="connsiteY143" fmla="*/ 158750 h 331788"/>
                <a:gd name="connsiteX144" fmla="*/ 31750 w 233363"/>
                <a:gd name="connsiteY144" fmla="*/ 153534 h 331788"/>
                <a:gd name="connsiteX145" fmla="*/ 31750 w 233363"/>
                <a:gd name="connsiteY145" fmla="*/ 128757 h 331788"/>
                <a:gd name="connsiteX146" fmla="*/ 38225 w 233363"/>
                <a:gd name="connsiteY146" fmla="*/ 122237 h 331788"/>
                <a:gd name="connsiteX147" fmla="*/ 166687 w 233363"/>
                <a:gd name="connsiteY147" fmla="*/ 85724 h 331788"/>
                <a:gd name="connsiteX148" fmla="*/ 166687 w 233363"/>
                <a:gd name="connsiteY148" fmla="*/ 98424 h 331788"/>
                <a:gd name="connsiteX149" fmla="*/ 190500 w 233363"/>
                <a:gd name="connsiteY149" fmla="*/ 98424 h 331788"/>
                <a:gd name="connsiteX150" fmla="*/ 190500 w 233363"/>
                <a:gd name="connsiteY150" fmla="*/ 85724 h 331788"/>
                <a:gd name="connsiteX151" fmla="*/ 104775 w 233363"/>
                <a:gd name="connsiteY151" fmla="*/ 85724 h 331788"/>
                <a:gd name="connsiteX152" fmla="*/ 104775 w 233363"/>
                <a:gd name="connsiteY152" fmla="*/ 98424 h 331788"/>
                <a:gd name="connsiteX153" fmla="*/ 130175 w 233363"/>
                <a:gd name="connsiteY153" fmla="*/ 98424 h 331788"/>
                <a:gd name="connsiteX154" fmla="*/ 130175 w 233363"/>
                <a:gd name="connsiteY154" fmla="*/ 85724 h 331788"/>
                <a:gd name="connsiteX155" fmla="*/ 42862 w 233363"/>
                <a:gd name="connsiteY155" fmla="*/ 85724 h 331788"/>
                <a:gd name="connsiteX156" fmla="*/ 42862 w 233363"/>
                <a:gd name="connsiteY156" fmla="*/ 98424 h 331788"/>
                <a:gd name="connsiteX157" fmla="*/ 68262 w 233363"/>
                <a:gd name="connsiteY157" fmla="*/ 98424 h 331788"/>
                <a:gd name="connsiteX158" fmla="*/ 68262 w 233363"/>
                <a:gd name="connsiteY158" fmla="*/ 85724 h 331788"/>
                <a:gd name="connsiteX159" fmla="*/ 159167 w 233363"/>
                <a:gd name="connsiteY159" fmla="*/ 73024 h 331788"/>
                <a:gd name="connsiteX160" fmla="*/ 196725 w 233363"/>
                <a:gd name="connsiteY160" fmla="*/ 73024 h 331788"/>
                <a:gd name="connsiteX161" fmla="*/ 203200 w 233363"/>
                <a:gd name="connsiteY161" fmla="*/ 79544 h 331788"/>
                <a:gd name="connsiteX162" fmla="*/ 203200 w 233363"/>
                <a:gd name="connsiteY162" fmla="*/ 104321 h 331788"/>
                <a:gd name="connsiteX163" fmla="*/ 196725 w 233363"/>
                <a:gd name="connsiteY163" fmla="*/ 109537 h 331788"/>
                <a:gd name="connsiteX164" fmla="*/ 159167 w 233363"/>
                <a:gd name="connsiteY164" fmla="*/ 109537 h 331788"/>
                <a:gd name="connsiteX165" fmla="*/ 153987 w 233363"/>
                <a:gd name="connsiteY165" fmla="*/ 104321 h 331788"/>
                <a:gd name="connsiteX166" fmla="*/ 153987 w 233363"/>
                <a:gd name="connsiteY166" fmla="*/ 79544 h 331788"/>
                <a:gd name="connsiteX167" fmla="*/ 159167 w 233363"/>
                <a:gd name="connsiteY167" fmla="*/ 73024 h 331788"/>
                <a:gd name="connsiteX168" fmla="*/ 98550 w 233363"/>
                <a:gd name="connsiteY168" fmla="*/ 73024 h 331788"/>
                <a:gd name="connsiteX169" fmla="*/ 134812 w 233363"/>
                <a:gd name="connsiteY169" fmla="*/ 73024 h 331788"/>
                <a:gd name="connsiteX170" fmla="*/ 141288 w 233363"/>
                <a:gd name="connsiteY170" fmla="*/ 79544 h 331788"/>
                <a:gd name="connsiteX171" fmla="*/ 141288 w 233363"/>
                <a:gd name="connsiteY171" fmla="*/ 104321 h 331788"/>
                <a:gd name="connsiteX172" fmla="*/ 134812 w 233363"/>
                <a:gd name="connsiteY172" fmla="*/ 109537 h 331788"/>
                <a:gd name="connsiteX173" fmla="*/ 98550 w 233363"/>
                <a:gd name="connsiteY173" fmla="*/ 109537 h 331788"/>
                <a:gd name="connsiteX174" fmla="*/ 92075 w 233363"/>
                <a:gd name="connsiteY174" fmla="*/ 104321 h 331788"/>
                <a:gd name="connsiteX175" fmla="*/ 92075 w 233363"/>
                <a:gd name="connsiteY175" fmla="*/ 79544 h 331788"/>
                <a:gd name="connsiteX176" fmla="*/ 98550 w 233363"/>
                <a:gd name="connsiteY176" fmla="*/ 73024 h 331788"/>
                <a:gd name="connsiteX177" fmla="*/ 38225 w 233363"/>
                <a:gd name="connsiteY177" fmla="*/ 73024 h 331788"/>
                <a:gd name="connsiteX178" fmla="*/ 74487 w 233363"/>
                <a:gd name="connsiteY178" fmla="*/ 73024 h 331788"/>
                <a:gd name="connsiteX179" fmla="*/ 80963 w 233363"/>
                <a:gd name="connsiteY179" fmla="*/ 79544 h 331788"/>
                <a:gd name="connsiteX180" fmla="*/ 80963 w 233363"/>
                <a:gd name="connsiteY180" fmla="*/ 104321 h 331788"/>
                <a:gd name="connsiteX181" fmla="*/ 74487 w 233363"/>
                <a:gd name="connsiteY181" fmla="*/ 109537 h 331788"/>
                <a:gd name="connsiteX182" fmla="*/ 38225 w 233363"/>
                <a:gd name="connsiteY182" fmla="*/ 109537 h 331788"/>
                <a:gd name="connsiteX183" fmla="*/ 31750 w 233363"/>
                <a:gd name="connsiteY183" fmla="*/ 104321 h 331788"/>
                <a:gd name="connsiteX184" fmla="*/ 31750 w 233363"/>
                <a:gd name="connsiteY184" fmla="*/ 79544 h 331788"/>
                <a:gd name="connsiteX185" fmla="*/ 38225 w 233363"/>
                <a:gd name="connsiteY185" fmla="*/ 73024 h 331788"/>
                <a:gd name="connsiteX186" fmla="*/ 166687 w 233363"/>
                <a:gd name="connsiteY186" fmla="*/ 36512 h 331788"/>
                <a:gd name="connsiteX187" fmla="*/ 166687 w 233363"/>
                <a:gd name="connsiteY187" fmla="*/ 49212 h 331788"/>
                <a:gd name="connsiteX188" fmla="*/ 190500 w 233363"/>
                <a:gd name="connsiteY188" fmla="*/ 49212 h 331788"/>
                <a:gd name="connsiteX189" fmla="*/ 190500 w 233363"/>
                <a:gd name="connsiteY189" fmla="*/ 36512 h 331788"/>
                <a:gd name="connsiteX190" fmla="*/ 104775 w 233363"/>
                <a:gd name="connsiteY190" fmla="*/ 36512 h 331788"/>
                <a:gd name="connsiteX191" fmla="*/ 104775 w 233363"/>
                <a:gd name="connsiteY191" fmla="*/ 49212 h 331788"/>
                <a:gd name="connsiteX192" fmla="*/ 130175 w 233363"/>
                <a:gd name="connsiteY192" fmla="*/ 49212 h 331788"/>
                <a:gd name="connsiteX193" fmla="*/ 130175 w 233363"/>
                <a:gd name="connsiteY193" fmla="*/ 36512 h 331788"/>
                <a:gd name="connsiteX194" fmla="*/ 42862 w 233363"/>
                <a:gd name="connsiteY194" fmla="*/ 36512 h 331788"/>
                <a:gd name="connsiteX195" fmla="*/ 42862 w 233363"/>
                <a:gd name="connsiteY195" fmla="*/ 49212 h 331788"/>
                <a:gd name="connsiteX196" fmla="*/ 68262 w 233363"/>
                <a:gd name="connsiteY196" fmla="*/ 49212 h 331788"/>
                <a:gd name="connsiteX197" fmla="*/ 68262 w 233363"/>
                <a:gd name="connsiteY197" fmla="*/ 36512 h 331788"/>
                <a:gd name="connsiteX198" fmla="*/ 159167 w 233363"/>
                <a:gd name="connsiteY198" fmla="*/ 23812 h 331788"/>
                <a:gd name="connsiteX199" fmla="*/ 196725 w 233363"/>
                <a:gd name="connsiteY199" fmla="*/ 23812 h 331788"/>
                <a:gd name="connsiteX200" fmla="*/ 203200 w 233363"/>
                <a:gd name="connsiteY200" fmla="*/ 30332 h 331788"/>
                <a:gd name="connsiteX201" fmla="*/ 203200 w 233363"/>
                <a:gd name="connsiteY201" fmla="*/ 55109 h 331788"/>
                <a:gd name="connsiteX202" fmla="*/ 196725 w 233363"/>
                <a:gd name="connsiteY202" fmla="*/ 60325 h 331788"/>
                <a:gd name="connsiteX203" fmla="*/ 159167 w 233363"/>
                <a:gd name="connsiteY203" fmla="*/ 60325 h 331788"/>
                <a:gd name="connsiteX204" fmla="*/ 153987 w 233363"/>
                <a:gd name="connsiteY204" fmla="*/ 55109 h 331788"/>
                <a:gd name="connsiteX205" fmla="*/ 153987 w 233363"/>
                <a:gd name="connsiteY205" fmla="*/ 30332 h 331788"/>
                <a:gd name="connsiteX206" fmla="*/ 159167 w 233363"/>
                <a:gd name="connsiteY206" fmla="*/ 23812 h 331788"/>
                <a:gd name="connsiteX207" fmla="*/ 98550 w 233363"/>
                <a:gd name="connsiteY207" fmla="*/ 23812 h 331788"/>
                <a:gd name="connsiteX208" fmla="*/ 134812 w 233363"/>
                <a:gd name="connsiteY208" fmla="*/ 23812 h 331788"/>
                <a:gd name="connsiteX209" fmla="*/ 141288 w 233363"/>
                <a:gd name="connsiteY209" fmla="*/ 30332 h 331788"/>
                <a:gd name="connsiteX210" fmla="*/ 141288 w 233363"/>
                <a:gd name="connsiteY210" fmla="*/ 55109 h 331788"/>
                <a:gd name="connsiteX211" fmla="*/ 134812 w 233363"/>
                <a:gd name="connsiteY211" fmla="*/ 60325 h 331788"/>
                <a:gd name="connsiteX212" fmla="*/ 98550 w 233363"/>
                <a:gd name="connsiteY212" fmla="*/ 60325 h 331788"/>
                <a:gd name="connsiteX213" fmla="*/ 92075 w 233363"/>
                <a:gd name="connsiteY213" fmla="*/ 55109 h 331788"/>
                <a:gd name="connsiteX214" fmla="*/ 92075 w 233363"/>
                <a:gd name="connsiteY214" fmla="*/ 30332 h 331788"/>
                <a:gd name="connsiteX215" fmla="*/ 98550 w 233363"/>
                <a:gd name="connsiteY215" fmla="*/ 23812 h 331788"/>
                <a:gd name="connsiteX216" fmla="*/ 38225 w 233363"/>
                <a:gd name="connsiteY216" fmla="*/ 23812 h 331788"/>
                <a:gd name="connsiteX217" fmla="*/ 74487 w 233363"/>
                <a:gd name="connsiteY217" fmla="*/ 23812 h 331788"/>
                <a:gd name="connsiteX218" fmla="*/ 80963 w 233363"/>
                <a:gd name="connsiteY218" fmla="*/ 30332 h 331788"/>
                <a:gd name="connsiteX219" fmla="*/ 80963 w 233363"/>
                <a:gd name="connsiteY219" fmla="*/ 55109 h 331788"/>
                <a:gd name="connsiteX220" fmla="*/ 74487 w 233363"/>
                <a:gd name="connsiteY220" fmla="*/ 60325 h 331788"/>
                <a:gd name="connsiteX221" fmla="*/ 38225 w 233363"/>
                <a:gd name="connsiteY221" fmla="*/ 60325 h 331788"/>
                <a:gd name="connsiteX222" fmla="*/ 31750 w 233363"/>
                <a:gd name="connsiteY222" fmla="*/ 55109 h 331788"/>
                <a:gd name="connsiteX223" fmla="*/ 31750 w 233363"/>
                <a:gd name="connsiteY223" fmla="*/ 30332 h 331788"/>
                <a:gd name="connsiteX224" fmla="*/ 38225 w 233363"/>
                <a:gd name="connsiteY224" fmla="*/ 23812 h 331788"/>
                <a:gd name="connsiteX225" fmla="*/ 19050 w 233363"/>
                <a:gd name="connsiteY225" fmla="*/ 11112 h 331788"/>
                <a:gd name="connsiteX226" fmla="*/ 19050 w 233363"/>
                <a:gd name="connsiteY226" fmla="*/ 319087 h 331788"/>
                <a:gd name="connsiteX227" fmla="*/ 92054 w 233363"/>
                <a:gd name="connsiteY227" fmla="*/ 319087 h 331788"/>
                <a:gd name="connsiteX228" fmla="*/ 92054 w 233363"/>
                <a:gd name="connsiteY228" fmla="*/ 275091 h 331788"/>
                <a:gd name="connsiteX229" fmla="*/ 98572 w 233363"/>
                <a:gd name="connsiteY229" fmla="*/ 269915 h 331788"/>
                <a:gd name="connsiteX230" fmla="*/ 135074 w 233363"/>
                <a:gd name="connsiteY230" fmla="*/ 269915 h 331788"/>
                <a:gd name="connsiteX231" fmla="*/ 141592 w 233363"/>
                <a:gd name="connsiteY231" fmla="*/ 275091 h 331788"/>
                <a:gd name="connsiteX232" fmla="*/ 141592 w 233363"/>
                <a:gd name="connsiteY232" fmla="*/ 319087 h 331788"/>
                <a:gd name="connsiteX233" fmla="*/ 215900 w 233363"/>
                <a:gd name="connsiteY233" fmla="*/ 319087 h 331788"/>
                <a:gd name="connsiteX234" fmla="*/ 215900 w 233363"/>
                <a:gd name="connsiteY234" fmla="*/ 11112 h 331788"/>
                <a:gd name="connsiteX235" fmla="*/ 19050 w 233363"/>
                <a:gd name="connsiteY235" fmla="*/ 11112 h 331788"/>
                <a:gd name="connsiteX236" fmla="*/ 12964 w 233363"/>
                <a:gd name="connsiteY236" fmla="*/ 0 h 331788"/>
                <a:gd name="connsiteX237" fmla="*/ 220399 w 233363"/>
                <a:gd name="connsiteY237" fmla="*/ 0 h 331788"/>
                <a:gd name="connsiteX238" fmla="*/ 221695 w 233363"/>
                <a:gd name="connsiteY238" fmla="*/ 0 h 331788"/>
                <a:gd name="connsiteX239" fmla="*/ 226881 w 233363"/>
                <a:gd name="connsiteY239" fmla="*/ 6480 h 331788"/>
                <a:gd name="connsiteX240" fmla="*/ 226881 w 233363"/>
                <a:gd name="connsiteY240" fmla="*/ 320124 h 331788"/>
                <a:gd name="connsiteX241" fmla="*/ 233363 w 233363"/>
                <a:gd name="connsiteY241" fmla="*/ 325308 h 331788"/>
                <a:gd name="connsiteX242" fmla="*/ 226881 w 233363"/>
                <a:gd name="connsiteY242" fmla="*/ 331788 h 331788"/>
                <a:gd name="connsiteX243" fmla="*/ 6482 w 233363"/>
                <a:gd name="connsiteY243" fmla="*/ 331788 h 331788"/>
                <a:gd name="connsiteX244" fmla="*/ 0 w 233363"/>
                <a:gd name="connsiteY244" fmla="*/ 325308 h 331788"/>
                <a:gd name="connsiteX245" fmla="*/ 6482 w 233363"/>
                <a:gd name="connsiteY245" fmla="*/ 320124 h 331788"/>
                <a:gd name="connsiteX246" fmla="*/ 6482 w 233363"/>
                <a:gd name="connsiteY246" fmla="*/ 6480 h 331788"/>
                <a:gd name="connsiteX247" fmla="*/ 12964 w 233363"/>
                <a:gd name="connsiteY247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</a:cxnLst>
              <a:rect l="l" t="t" r="r" b="b"/>
              <a:pathLst>
                <a:path w="233363" h="331788">
                  <a:moveTo>
                    <a:pt x="166687" y="282575"/>
                  </a:moveTo>
                  <a:lnTo>
                    <a:pt x="166687" y="293688"/>
                  </a:lnTo>
                  <a:lnTo>
                    <a:pt x="190500" y="293688"/>
                  </a:lnTo>
                  <a:lnTo>
                    <a:pt x="190500" y="282575"/>
                  </a:lnTo>
                  <a:close/>
                  <a:moveTo>
                    <a:pt x="104775" y="282575"/>
                  </a:moveTo>
                  <a:lnTo>
                    <a:pt x="104775" y="319088"/>
                  </a:lnTo>
                  <a:lnTo>
                    <a:pt x="130175" y="319088"/>
                  </a:lnTo>
                  <a:lnTo>
                    <a:pt x="130175" y="282575"/>
                  </a:lnTo>
                  <a:close/>
                  <a:moveTo>
                    <a:pt x="42862" y="282575"/>
                  </a:moveTo>
                  <a:lnTo>
                    <a:pt x="42862" y="293688"/>
                  </a:lnTo>
                  <a:lnTo>
                    <a:pt x="68262" y="293688"/>
                  </a:lnTo>
                  <a:lnTo>
                    <a:pt x="68262" y="282575"/>
                  </a:lnTo>
                  <a:close/>
                  <a:moveTo>
                    <a:pt x="159167" y="269875"/>
                  </a:moveTo>
                  <a:cubicBezTo>
                    <a:pt x="159167" y="269875"/>
                    <a:pt x="159167" y="269875"/>
                    <a:pt x="196725" y="269875"/>
                  </a:cubicBezTo>
                  <a:cubicBezTo>
                    <a:pt x="199315" y="269875"/>
                    <a:pt x="203200" y="272483"/>
                    <a:pt x="203200" y="275091"/>
                  </a:cubicBezTo>
                  <a:cubicBezTo>
                    <a:pt x="203200" y="275091"/>
                    <a:pt x="203200" y="275091"/>
                    <a:pt x="203200" y="299868"/>
                  </a:cubicBezTo>
                  <a:cubicBezTo>
                    <a:pt x="203200" y="303780"/>
                    <a:pt x="199315" y="306388"/>
                    <a:pt x="196725" y="306388"/>
                  </a:cubicBezTo>
                  <a:cubicBezTo>
                    <a:pt x="196725" y="306388"/>
                    <a:pt x="196725" y="306388"/>
                    <a:pt x="159167" y="306388"/>
                  </a:cubicBezTo>
                  <a:cubicBezTo>
                    <a:pt x="156577" y="306388"/>
                    <a:pt x="153987" y="303780"/>
                    <a:pt x="153987" y="299868"/>
                  </a:cubicBezTo>
                  <a:cubicBezTo>
                    <a:pt x="153987" y="299868"/>
                    <a:pt x="153987" y="299868"/>
                    <a:pt x="153987" y="275091"/>
                  </a:cubicBezTo>
                  <a:cubicBezTo>
                    <a:pt x="153987" y="272483"/>
                    <a:pt x="156577" y="269875"/>
                    <a:pt x="159167" y="269875"/>
                  </a:cubicBezTo>
                  <a:close/>
                  <a:moveTo>
                    <a:pt x="38225" y="269875"/>
                  </a:moveTo>
                  <a:cubicBezTo>
                    <a:pt x="38225" y="269875"/>
                    <a:pt x="38225" y="269875"/>
                    <a:pt x="74487" y="269875"/>
                  </a:cubicBezTo>
                  <a:cubicBezTo>
                    <a:pt x="78373" y="269875"/>
                    <a:pt x="80963" y="272483"/>
                    <a:pt x="80963" y="275091"/>
                  </a:cubicBezTo>
                  <a:cubicBezTo>
                    <a:pt x="80963" y="275091"/>
                    <a:pt x="80963" y="275091"/>
                    <a:pt x="80963" y="299868"/>
                  </a:cubicBezTo>
                  <a:cubicBezTo>
                    <a:pt x="80963" y="303780"/>
                    <a:pt x="78373" y="306388"/>
                    <a:pt x="74487" y="306388"/>
                  </a:cubicBezTo>
                  <a:cubicBezTo>
                    <a:pt x="74487" y="306388"/>
                    <a:pt x="74487" y="306388"/>
                    <a:pt x="38225" y="306388"/>
                  </a:cubicBezTo>
                  <a:cubicBezTo>
                    <a:pt x="34340" y="306388"/>
                    <a:pt x="31750" y="303780"/>
                    <a:pt x="31750" y="299868"/>
                  </a:cubicBezTo>
                  <a:cubicBezTo>
                    <a:pt x="31750" y="299868"/>
                    <a:pt x="31750" y="299868"/>
                    <a:pt x="31750" y="275091"/>
                  </a:cubicBezTo>
                  <a:cubicBezTo>
                    <a:pt x="31750" y="272483"/>
                    <a:pt x="34340" y="269875"/>
                    <a:pt x="38225" y="269875"/>
                  </a:cubicBezTo>
                  <a:close/>
                  <a:moveTo>
                    <a:pt x="166687" y="233362"/>
                  </a:moveTo>
                  <a:lnTo>
                    <a:pt x="166687" y="246062"/>
                  </a:lnTo>
                  <a:lnTo>
                    <a:pt x="190500" y="246062"/>
                  </a:lnTo>
                  <a:lnTo>
                    <a:pt x="190500" y="233362"/>
                  </a:lnTo>
                  <a:close/>
                  <a:moveTo>
                    <a:pt x="104775" y="233362"/>
                  </a:moveTo>
                  <a:lnTo>
                    <a:pt x="104775" y="246062"/>
                  </a:lnTo>
                  <a:lnTo>
                    <a:pt x="130175" y="246062"/>
                  </a:lnTo>
                  <a:lnTo>
                    <a:pt x="130175" y="233362"/>
                  </a:lnTo>
                  <a:close/>
                  <a:moveTo>
                    <a:pt x="42862" y="233362"/>
                  </a:moveTo>
                  <a:lnTo>
                    <a:pt x="42862" y="246062"/>
                  </a:lnTo>
                  <a:lnTo>
                    <a:pt x="68262" y="246062"/>
                  </a:lnTo>
                  <a:lnTo>
                    <a:pt x="68262" y="233362"/>
                  </a:lnTo>
                  <a:close/>
                  <a:moveTo>
                    <a:pt x="159167" y="220662"/>
                  </a:moveTo>
                  <a:cubicBezTo>
                    <a:pt x="159167" y="220662"/>
                    <a:pt x="159167" y="220662"/>
                    <a:pt x="196725" y="220662"/>
                  </a:cubicBezTo>
                  <a:cubicBezTo>
                    <a:pt x="199315" y="220662"/>
                    <a:pt x="203200" y="223270"/>
                    <a:pt x="203200" y="227182"/>
                  </a:cubicBezTo>
                  <a:cubicBezTo>
                    <a:pt x="203200" y="227182"/>
                    <a:pt x="203200" y="227182"/>
                    <a:pt x="203200" y="250655"/>
                  </a:cubicBezTo>
                  <a:cubicBezTo>
                    <a:pt x="203200" y="254567"/>
                    <a:pt x="199315" y="257175"/>
                    <a:pt x="196725" y="257175"/>
                  </a:cubicBezTo>
                  <a:cubicBezTo>
                    <a:pt x="196725" y="257175"/>
                    <a:pt x="196725" y="257175"/>
                    <a:pt x="159167" y="257175"/>
                  </a:cubicBezTo>
                  <a:cubicBezTo>
                    <a:pt x="156577" y="257175"/>
                    <a:pt x="153987" y="254567"/>
                    <a:pt x="153987" y="250655"/>
                  </a:cubicBezTo>
                  <a:cubicBezTo>
                    <a:pt x="153987" y="250655"/>
                    <a:pt x="153987" y="250655"/>
                    <a:pt x="153987" y="227182"/>
                  </a:cubicBezTo>
                  <a:cubicBezTo>
                    <a:pt x="153987" y="223270"/>
                    <a:pt x="156577" y="220662"/>
                    <a:pt x="159167" y="220662"/>
                  </a:cubicBezTo>
                  <a:close/>
                  <a:moveTo>
                    <a:pt x="98550" y="220662"/>
                  </a:moveTo>
                  <a:cubicBezTo>
                    <a:pt x="98550" y="220662"/>
                    <a:pt x="98550" y="220662"/>
                    <a:pt x="134812" y="220662"/>
                  </a:cubicBezTo>
                  <a:cubicBezTo>
                    <a:pt x="138698" y="220662"/>
                    <a:pt x="141288" y="223270"/>
                    <a:pt x="141288" y="227182"/>
                  </a:cubicBezTo>
                  <a:cubicBezTo>
                    <a:pt x="141288" y="227182"/>
                    <a:pt x="141288" y="227182"/>
                    <a:pt x="141288" y="250655"/>
                  </a:cubicBezTo>
                  <a:cubicBezTo>
                    <a:pt x="141288" y="254567"/>
                    <a:pt x="138698" y="257175"/>
                    <a:pt x="134812" y="257175"/>
                  </a:cubicBezTo>
                  <a:cubicBezTo>
                    <a:pt x="134812" y="257175"/>
                    <a:pt x="134812" y="257175"/>
                    <a:pt x="98550" y="257175"/>
                  </a:cubicBezTo>
                  <a:cubicBezTo>
                    <a:pt x="94665" y="257175"/>
                    <a:pt x="92075" y="254567"/>
                    <a:pt x="92075" y="250655"/>
                  </a:cubicBezTo>
                  <a:cubicBezTo>
                    <a:pt x="92075" y="250655"/>
                    <a:pt x="92075" y="250655"/>
                    <a:pt x="92075" y="227182"/>
                  </a:cubicBezTo>
                  <a:cubicBezTo>
                    <a:pt x="92075" y="223270"/>
                    <a:pt x="94665" y="220662"/>
                    <a:pt x="98550" y="220662"/>
                  </a:cubicBezTo>
                  <a:close/>
                  <a:moveTo>
                    <a:pt x="38225" y="220662"/>
                  </a:moveTo>
                  <a:cubicBezTo>
                    <a:pt x="38225" y="220662"/>
                    <a:pt x="38225" y="220662"/>
                    <a:pt x="74487" y="220662"/>
                  </a:cubicBezTo>
                  <a:cubicBezTo>
                    <a:pt x="78373" y="220662"/>
                    <a:pt x="80963" y="223270"/>
                    <a:pt x="80963" y="227182"/>
                  </a:cubicBezTo>
                  <a:cubicBezTo>
                    <a:pt x="80963" y="227182"/>
                    <a:pt x="80963" y="227182"/>
                    <a:pt x="80963" y="250655"/>
                  </a:cubicBezTo>
                  <a:cubicBezTo>
                    <a:pt x="80963" y="254567"/>
                    <a:pt x="78373" y="257175"/>
                    <a:pt x="74487" y="257175"/>
                  </a:cubicBezTo>
                  <a:cubicBezTo>
                    <a:pt x="74487" y="257175"/>
                    <a:pt x="74487" y="257175"/>
                    <a:pt x="38225" y="257175"/>
                  </a:cubicBezTo>
                  <a:cubicBezTo>
                    <a:pt x="34340" y="257175"/>
                    <a:pt x="31750" y="254567"/>
                    <a:pt x="31750" y="250655"/>
                  </a:cubicBezTo>
                  <a:cubicBezTo>
                    <a:pt x="31750" y="250655"/>
                    <a:pt x="31750" y="250655"/>
                    <a:pt x="31750" y="227182"/>
                  </a:cubicBezTo>
                  <a:cubicBezTo>
                    <a:pt x="31750" y="223270"/>
                    <a:pt x="34340" y="220662"/>
                    <a:pt x="38225" y="220662"/>
                  </a:cubicBezTo>
                  <a:close/>
                  <a:moveTo>
                    <a:pt x="166687" y="184149"/>
                  </a:moveTo>
                  <a:lnTo>
                    <a:pt x="166687" y="196849"/>
                  </a:lnTo>
                  <a:lnTo>
                    <a:pt x="190500" y="196849"/>
                  </a:lnTo>
                  <a:lnTo>
                    <a:pt x="190500" y="184149"/>
                  </a:lnTo>
                  <a:close/>
                  <a:moveTo>
                    <a:pt x="104775" y="184149"/>
                  </a:moveTo>
                  <a:lnTo>
                    <a:pt x="104775" y="196849"/>
                  </a:lnTo>
                  <a:lnTo>
                    <a:pt x="130175" y="196849"/>
                  </a:lnTo>
                  <a:lnTo>
                    <a:pt x="130175" y="184149"/>
                  </a:lnTo>
                  <a:close/>
                  <a:moveTo>
                    <a:pt x="42862" y="184149"/>
                  </a:moveTo>
                  <a:lnTo>
                    <a:pt x="42862" y="196849"/>
                  </a:lnTo>
                  <a:lnTo>
                    <a:pt x="68262" y="196849"/>
                  </a:lnTo>
                  <a:lnTo>
                    <a:pt x="68262" y="184149"/>
                  </a:lnTo>
                  <a:close/>
                  <a:moveTo>
                    <a:pt x="38225" y="171450"/>
                  </a:moveTo>
                  <a:cubicBezTo>
                    <a:pt x="38225" y="171450"/>
                    <a:pt x="38225" y="171450"/>
                    <a:pt x="74487" y="171450"/>
                  </a:cubicBezTo>
                  <a:cubicBezTo>
                    <a:pt x="78373" y="171450"/>
                    <a:pt x="80963" y="174058"/>
                    <a:pt x="80963" y="177970"/>
                  </a:cubicBezTo>
                  <a:cubicBezTo>
                    <a:pt x="80963" y="177970"/>
                    <a:pt x="80963" y="177970"/>
                    <a:pt x="80963" y="201443"/>
                  </a:cubicBezTo>
                  <a:cubicBezTo>
                    <a:pt x="80963" y="205355"/>
                    <a:pt x="78373" y="207963"/>
                    <a:pt x="74487" y="207963"/>
                  </a:cubicBezTo>
                  <a:cubicBezTo>
                    <a:pt x="74487" y="207963"/>
                    <a:pt x="74487" y="207963"/>
                    <a:pt x="38225" y="207963"/>
                  </a:cubicBezTo>
                  <a:cubicBezTo>
                    <a:pt x="34340" y="207963"/>
                    <a:pt x="31750" y="205355"/>
                    <a:pt x="31750" y="201443"/>
                  </a:cubicBezTo>
                  <a:cubicBezTo>
                    <a:pt x="31750" y="201443"/>
                    <a:pt x="31750" y="201443"/>
                    <a:pt x="31750" y="177970"/>
                  </a:cubicBezTo>
                  <a:cubicBezTo>
                    <a:pt x="31750" y="174058"/>
                    <a:pt x="34340" y="171450"/>
                    <a:pt x="38225" y="171450"/>
                  </a:cubicBezTo>
                  <a:close/>
                  <a:moveTo>
                    <a:pt x="159167" y="171449"/>
                  </a:moveTo>
                  <a:cubicBezTo>
                    <a:pt x="159167" y="171449"/>
                    <a:pt x="159167" y="171449"/>
                    <a:pt x="196725" y="171449"/>
                  </a:cubicBezTo>
                  <a:cubicBezTo>
                    <a:pt x="199315" y="171449"/>
                    <a:pt x="203200" y="174057"/>
                    <a:pt x="203200" y="177969"/>
                  </a:cubicBezTo>
                  <a:cubicBezTo>
                    <a:pt x="203200" y="177969"/>
                    <a:pt x="203200" y="177969"/>
                    <a:pt x="203200" y="201442"/>
                  </a:cubicBezTo>
                  <a:cubicBezTo>
                    <a:pt x="203200" y="205354"/>
                    <a:pt x="199315" y="207962"/>
                    <a:pt x="196725" y="207962"/>
                  </a:cubicBezTo>
                  <a:cubicBezTo>
                    <a:pt x="196725" y="207962"/>
                    <a:pt x="196725" y="207962"/>
                    <a:pt x="159167" y="207962"/>
                  </a:cubicBezTo>
                  <a:cubicBezTo>
                    <a:pt x="156577" y="207962"/>
                    <a:pt x="153987" y="205354"/>
                    <a:pt x="153987" y="201442"/>
                  </a:cubicBezTo>
                  <a:cubicBezTo>
                    <a:pt x="153987" y="201442"/>
                    <a:pt x="153987" y="201442"/>
                    <a:pt x="153987" y="177969"/>
                  </a:cubicBezTo>
                  <a:cubicBezTo>
                    <a:pt x="153987" y="174057"/>
                    <a:pt x="156577" y="171449"/>
                    <a:pt x="159167" y="171449"/>
                  </a:cubicBezTo>
                  <a:close/>
                  <a:moveTo>
                    <a:pt x="98550" y="171449"/>
                  </a:moveTo>
                  <a:cubicBezTo>
                    <a:pt x="98550" y="171449"/>
                    <a:pt x="98550" y="171449"/>
                    <a:pt x="134812" y="171449"/>
                  </a:cubicBezTo>
                  <a:cubicBezTo>
                    <a:pt x="138698" y="171449"/>
                    <a:pt x="141288" y="174057"/>
                    <a:pt x="141288" y="177969"/>
                  </a:cubicBezTo>
                  <a:cubicBezTo>
                    <a:pt x="141288" y="177969"/>
                    <a:pt x="141288" y="177969"/>
                    <a:pt x="141288" y="201442"/>
                  </a:cubicBezTo>
                  <a:cubicBezTo>
                    <a:pt x="141288" y="205354"/>
                    <a:pt x="138698" y="207962"/>
                    <a:pt x="134812" y="207962"/>
                  </a:cubicBezTo>
                  <a:cubicBezTo>
                    <a:pt x="134812" y="207962"/>
                    <a:pt x="134812" y="207962"/>
                    <a:pt x="98550" y="207962"/>
                  </a:cubicBezTo>
                  <a:cubicBezTo>
                    <a:pt x="94665" y="207962"/>
                    <a:pt x="92075" y="205354"/>
                    <a:pt x="92075" y="201442"/>
                  </a:cubicBezTo>
                  <a:cubicBezTo>
                    <a:pt x="92075" y="201442"/>
                    <a:pt x="92075" y="201442"/>
                    <a:pt x="92075" y="177969"/>
                  </a:cubicBezTo>
                  <a:cubicBezTo>
                    <a:pt x="92075" y="174057"/>
                    <a:pt x="94665" y="171449"/>
                    <a:pt x="98550" y="171449"/>
                  </a:cubicBezTo>
                  <a:close/>
                  <a:moveTo>
                    <a:pt x="166687" y="134937"/>
                  </a:moveTo>
                  <a:lnTo>
                    <a:pt x="166687" y="147637"/>
                  </a:lnTo>
                  <a:lnTo>
                    <a:pt x="190500" y="147637"/>
                  </a:lnTo>
                  <a:lnTo>
                    <a:pt x="190500" y="134937"/>
                  </a:lnTo>
                  <a:close/>
                  <a:moveTo>
                    <a:pt x="104775" y="134937"/>
                  </a:moveTo>
                  <a:lnTo>
                    <a:pt x="104775" y="147637"/>
                  </a:lnTo>
                  <a:lnTo>
                    <a:pt x="130175" y="147637"/>
                  </a:lnTo>
                  <a:lnTo>
                    <a:pt x="130175" y="134937"/>
                  </a:lnTo>
                  <a:close/>
                  <a:moveTo>
                    <a:pt x="42862" y="134937"/>
                  </a:moveTo>
                  <a:lnTo>
                    <a:pt x="42862" y="147637"/>
                  </a:lnTo>
                  <a:lnTo>
                    <a:pt x="68262" y="147637"/>
                  </a:lnTo>
                  <a:lnTo>
                    <a:pt x="68262" y="134937"/>
                  </a:lnTo>
                  <a:close/>
                  <a:moveTo>
                    <a:pt x="159167" y="122237"/>
                  </a:moveTo>
                  <a:cubicBezTo>
                    <a:pt x="159167" y="122237"/>
                    <a:pt x="159167" y="122237"/>
                    <a:pt x="196725" y="122237"/>
                  </a:cubicBezTo>
                  <a:cubicBezTo>
                    <a:pt x="199315" y="122237"/>
                    <a:pt x="203200" y="124845"/>
                    <a:pt x="203200" y="128757"/>
                  </a:cubicBezTo>
                  <a:cubicBezTo>
                    <a:pt x="203200" y="128757"/>
                    <a:pt x="203200" y="128757"/>
                    <a:pt x="203200" y="153534"/>
                  </a:cubicBezTo>
                  <a:cubicBezTo>
                    <a:pt x="203200" y="156142"/>
                    <a:pt x="199315" y="158750"/>
                    <a:pt x="196725" y="158750"/>
                  </a:cubicBezTo>
                  <a:cubicBezTo>
                    <a:pt x="196725" y="158750"/>
                    <a:pt x="196725" y="158750"/>
                    <a:pt x="159167" y="158750"/>
                  </a:cubicBezTo>
                  <a:cubicBezTo>
                    <a:pt x="156577" y="158750"/>
                    <a:pt x="153987" y="156142"/>
                    <a:pt x="153987" y="153534"/>
                  </a:cubicBezTo>
                  <a:cubicBezTo>
                    <a:pt x="153987" y="153534"/>
                    <a:pt x="153987" y="153534"/>
                    <a:pt x="153987" y="128757"/>
                  </a:cubicBezTo>
                  <a:cubicBezTo>
                    <a:pt x="153987" y="124845"/>
                    <a:pt x="156577" y="122237"/>
                    <a:pt x="159167" y="122237"/>
                  </a:cubicBezTo>
                  <a:close/>
                  <a:moveTo>
                    <a:pt x="98550" y="122237"/>
                  </a:moveTo>
                  <a:cubicBezTo>
                    <a:pt x="98550" y="122237"/>
                    <a:pt x="98550" y="122237"/>
                    <a:pt x="134812" y="122237"/>
                  </a:cubicBezTo>
                  <a:cubicBezTo>
                    <a:pt x="138698" y="122237"/>
                    <a:pt x="141288" y="124845"/>
                    <a:pt x="141288" y="128757"/>
                  </a:cubicBezTo>
                  <a:cubicBezTo>
                    <a:pt x="141288" y="128757"/>
                    <a:pt x="141288" y="128757"/>
                    <a:pt x="141288" y="153534"/>
                  </a:cubicBezTo>
                  <a:cubicBezTo>
                    <a:pt x="141288" y="156142"/>
                    <a:pt x="138698" y="158750"/>
                    <a:pt x="134812" y="158750"/>
                  </a:cubicBezTo>
                  <a:cubicBezTo>
                    <a:pt x="134812" y="158750"/>
                    <a:pt x="134812" y="158750"/>
                    <a:pt x="98550" y="158750"/>
                  </a:cubicBezTo>
                  <a:cubicBezTo>
                    <a:pt x="94665" y="158750"/>
                    <a:pt x="92075" y="156142"/>
                    <a:pt x="92075" y="153534"/>
                  </a:cubicBezTo>
                  <a:cubicBezTo>
                    <a:pt x="92075" y="153534"/>
                    <a:pt x="92075" y="153534"/>
                    <a:pt x="92075" y="128757"/>
                  </a:cubicBezTo>
                  <a:cubicBezTo>
                    <a:pt x="92075" y="124845"/>
                    <a:pt x="94665" y="122237"/>
                    <a:pt x="98550" y="122237"/>
                  </a:cubicBezTo>
                  <a:close/>
                  <a:moveTo>
                    <a:pt x="38225" y="122237"/>
                  </a:moveTo>
                  <a:cubicBezTo>
                    <a:pt x="38225" y="122237"/>
                    <a:pt x="38225" y="122237"/>
                    <a:pt x="74487" y="122237"/>
                  </a:cubicBezTo>
                  <a:cubicBezTo>
                    <a:pt x="78373" y="122237"/>
                    <a:pt x="80963" y="124845"/>
                    <a:pt x="80963" y="128757"/>
                  </a:cubicBezTo>
                  <a:cubicBezTo>
                    <a:pt x="80963" y="128757"/>
                    <a:pt x="80963" y="128757"/>
                    <a:pt x="80963" y="153534"/>
                  </a:cubicBezTo>
                  <a:cubicBezTo>
                    <a:pt x="80963" y="156142"/>
                    <a:pt x="78373" y="158750"/>
                    <a:pt x="74487" y="158750"/>
                  </a:cubicBezTo>
                  <a:cubicBezTo>
                    <a:pt x="74487" y="158750"/>
                    <a:pt x="74487" y="158750"/>
                    <a:pt x="38225" y="158750"/>
                  </a:cubicBezTo>
                  <a:cubicBezTo>
                    <a:pt x="34340" y="158750"/>
                    <a:pt x="31750" y="156142"/>
                    <a:pt x="31750" y="153534"/>
                  </a:cubicBezTo>
                  <a:cubicBezTo>
                    <a:pt x="31750" y="153534"/>
                    <a:pt x="31750" y="153534"/>
                    <a:pt x="31750" y="128757"/>
                  </a:cubicBezTo>
                  <a:cubicBezTo>
                    <a:pt x="31750" y="124845"/>
                    <a:pt x="34340" y="122237"/>
                    <a:pt x="38225" y="122237"/>
                  </a:cubicBezTo>
                  <a:close/>
                  <a:moveTo>
                    <a:pt x="166687" y="85724"/>
                  </a:moveTo>
                  <a:lnTo>
                    <a:pt x="166687" y="98424"/>
                  </a:lnTo>
                  <a:lnTo>
                    <a:pt x="190500" y="98424"/>
                  </a:lnTo>
                  <a:lnTo>
                    <a:pt x="190500" y="85724"/>
                  </a:lnTo>
                  <a:close/>
                  <a:moveTo>
                    <a:pt x="104775" y="85724"/>
                  </a:moveTo>
                  <a:lnTo>
                    <a:pt x="104775" y="98424"/>
                  </a:lnTo>
                  <a:lnTo>
                    <a:pt x="130175" y="98424"/>
                  </a:lnTo>
                  <a:lnTo>
                    <a:pt x="130175" y="85724"/>
                  </a:lnTo>
                  <a:close/>
                  <a:moveTo>
                    <a:pt x="42862" y="85724"/>
                  </a:moveTo>
                  <a:lnTo>
                    <a:pt x="42862" y="98424"/>
                  </a:lnTo>
                  <a:lnTo>
                    <a:pt x="68262" y="98424"/>
                  </a:lnTo>
                  <a:lnTo>
                    <a:pt x="68262" y="85724"/>
                  </a:lnTo>
                  <a:close/>
                  <a:moveTo>
                    <a:pt x="159167" y="73024"/>
                  </a:moveTo>
                  <a:cubicBezTo>
                    <a:pt x="159167" y="73024"/>
                    <a:pt x="159167" y="73024"/>
                    <a:pt x="196725" y="73024"/>
                  </a:cubicBezTo>
                  <a:cubicBezTo>
                    <a:pt x="199315" y="73024"/>
                    <a:pt x="203200" y="75632"/>
                    <a:pt x="203200" y="79544"/>
                  </a:cubicBezTo>
                  <a:cubicBezTo>
                    <a:pt x="203200" y="79544"/>
                    <a:pt x="203200" y="79544"/>
                    <a:pt x="203200" y="104321"/>
                  </a:cubicBezTo>
                  <a:cubicBezTo>
                    <a:pt x="203200" y="106929"/>
                    <a:pt x="199315" y="109537"/>
                    <a:pt x="196725" y="109537"/>
                  </a:cubicBezTo>
                  <a:cubicBezTo>
                    <a:pt x="196725" y="109537"/>
                    <a:pt x="196725" y="109537"/>
                    <a:pt x="159167" y="109537"/>
                  </a:cubicBezTo>
                  <a:cubicBezTo>
                    <a:pt x="156577" y="109537"/>
                    <a:pt x="153987" y="106929"/>
                    <a:pt x="153987" y="104321"/>
                  </a:cubicBezTo>
                  <a:cubicBezTo>
                    <a:pt x="153987" y="104321"/>
                    <a:pt x="153987" y="104321"/>
                    <a:pt x="153987" y="79544"/>
                  </a:cubicBezTo>
                  <a:cubicBezTo>
                    <a:pt x="153987" y="75632"/>
                    <a:pt x="156577" y="73024"/>
                    <a:pt x="159167" y="73024"/>
                  </a:cubicBezTo>
                  <a:close/>
                  <a:moveTo>
                    <a:pt x="98550" y="73024"/>
                  </a:moveTo>
                  <a:cubicBezTo>
                    <a:pt x="98550" y="73024"/>
                    <a:pt x="98550" y="73024"/>
                    <a:pt x="134812" y="73024"/>
                  </a:cubicBezTo>
                  <a:cubicBezTo>
                    <a:pt x="138698" y="73024"/>
                    <a:pt x="141288" y="75632"/>
                    <a:pt x="141288" y="79544"/>
                  </a:cubicBezTo>
                  <a:cubicBezTo>
                    <a:pt x="141288" y="79544"/>
                    <a:pt x="141288" y="79544"/>
                    <a:pt x="141288" y="104321"/>
                  </a:cubicBezTo>
                  <a:cubicBezTo>
                    <a:pt x="141288" y="106929"/>
                    <a:pt x="138698" y="109537"/>
                    <a:pt x="134812" y="109537"/>
                  </a:cubicBezTo>
                  <a:cubicBezTo>
                    <a:pt x="134812" y="109537"/>
                    <a:pt x="134812" y="109537"/>
                    <a:pt x="98550" y="109537"/>
                  </a:cubicBezTo>
                  <a:cubicBezTo>
                    <a:pt x="94665" y="109537"/>
                    <a:pt x="92075" y="106929"/>
                    <a:pt x="92075" y="104321"/>
                  </a:cubicBezTo>
                  <a:cubicBezTo>
                    <a:pt x="92075" y="104321"/>
                    <a:pt x="92075" y="104321"/>
                    <a:pt x="92075" y="79544"/>
                  </a:cubicBezTo>
                  <a:cubicBezTo>
                    <a:pt x="92075" y="75632"/>
                    <a:pt x="94665" y="73024"/>
                    <a:pt x="98550" y="73024"/>
                  </a:cubicBezTo>
                  <a:close/>
                  <a:moveTo>
                    <a:pt x="38225" y="73024"/>
                  </a:moveTo>
                  <a:cubicBezTo>
                    <a:pt x="38225" y="73024"/>
                    <a:pt x="38225" y="73024"/>
                    <a:pt x="74487" y="73024"/>
                  </a:cubicBezTo>
                  <a:cubicBezTo>
                    <a:pt x="78373" y="73024"/>
                    <a:pt x="80963" y="75632"/>
                    <a:pt x="80963" y="79544"/>
                  </a:cubicBezTo>
                  <a:cubicBezTo>
                    <a:pt x="80963" y="79544"/>
                    <a:pt x="80963" y="79544"/>
                    <a:pt x="80963" y="104321"/>
                  </a:cubicBezTo>
                  <a:cubicBezTo>
                    <a:pt x="80963" y="106929"/>
                    <a:pt x="78373" y="109537"/>
                    <a:pt x="74487" y="109537"/>
                  </a:cubicBezTo>
                  <a:cubicBezTo>
                    <a:pt x="74487" y="109537"/>
                    <a:pt x="74487" y="109537"/>
                    <a:pt x="38225" y="109537"/>
                  </a:cubicBezTo>
                  <a:cubicBezTo>
                    <a:pt x="34340" y="109537"/>
                    <a:pt x="31750" y="106929"/>
                    <a:pt x="31750" y="104321"/>
                  </a:cubicBezTo>
                  <a:cubicBezTo>
                    <a:pt x="31750" y="104321"/>
                    <a:pt x="31750" y="104321"/>
                    <a:pt x="31750" y="79544"/>
                  </a:cubicBezTo>
                  <a:cubicBezTo>
                    <a:pt x="31750" y="75632"/>
                    <a:pt x="34340" y="73024"/>
                    <a:pt x="38225" y="73024"/>
                  </a:cubicBezTo>
                  <a:close/>
                  <a:moveTo>
                    <a:pt x="166687" y="36512"/>
                  </a:moveTo>
                  <a:lnTo>
                    <a:pt x="166687" y="49212"/>
                  </a:lnTo>
                  <a:lnTo>
                    <a:pt x="190500" y="49212"/>
                  </a:lnTo>
                  <a:lnTo>
                    <a:pt x="190500" y="36512"/>
                  </a:lnTo>
                  <a:close/>
                  <a:moveTo>
                    <a:pt x="104775" y="36512"/>
                  </a:moveTo>
                  <a:lnTo>
                    <a:pt x="104775" y="49212"/>
                  </a:lnTo>
                  <a:lnTo>
                    <a:pt x="130175" y="49212"/>
                  </a:lnTo>
                  <a:lnTo>
                    <a:pt x="130175" y="36512"/>
                  </a:lnTo>
                  <a:close/>
                  <a:moveTo>
                    <a:pt x="42862" y="36512"/>
                  </a:moveTo>
                  <a:lnTo>
                    <a:pt x="42862" y="49212"/>
                  </a:lnTo>
                  <a:lnTo>
                    <a:pt x="68262" y="49212"/>
                  </a:lnTo>
                  <a:lnTo>
                    <a:pt x="68262" y="36512"/>
                  </a:lnTo>
                  <a:close/>
                  <a:moveTo>
                    <a:pt x="159167" y="23812"/>
                  </a:moveTo>
                  <a:cubicBezTo>
                    <a:pt x="159167" y="23812"/>
                    <a:pt x="159167" y="23812"/>
                    <a:pt x="196725" y="23812"/>
                  </a:cubicBezTo>
                  <a:cubicBezTo>
                    <a:pt x="199315" y="23812"/>
                    <a:pt x="203200" y="26420"/>
                    <a:pt x="203200" y="30332"/>
                  </a:cubicBezTo>
                  <a:cubicBezTo>
                    <a:pt x="203200" y="30332"/>
                    <a:pt x="203200" y="30332"/>
                    <a:pt x="203200" y="55109"/>
                  </a:cubicBezTo>
                  <a:cubicBezTo>
                    <a:pt x="203200" y="57717"/>
                    <a:pt x="199315" y="60325"/>
                    <a:pt x="196725" y="60325"/>
                  </a:cubicBezTo>
                  <a:cubicBezTo>
                    <a:pt x="196725" y="60325"/>
                    <a:pt x="196725" y="60325"/>
                    <a:pt x="159167" y="60325"/>
                  </a:cubicBezTo>
                  <a:cubicBezTo>
                    <a:pt x="156577" y="60325"/>
                    <a:pt x="153987" y="57717"/>
                    <a:pt x="153987" y="55109"/>
                  </a:cubicBezTo>
                  <a:cubicBezTo>
                    <a:pt x="153987" y="55109"/>
                    <a:pt x="153987" y="55109"/>
                    <a:pt x="153987" y="30332"/>
                  </a:cubicBezTo>
                  <a:cubicBezTo>
                    <a:pt x="153987" y="26420"/>
                    <a:pt x="156577" y="23812"/>
                    <a:pt x="159167" y="23812"/>
                  </a:cubicBezTo>
                  <a:close/>
                  <a:moveTo>
                    <a:pt x="98550" y="23812"/>
                  </a:moveTo>
                  <a:cubicBezTo>
                    <a:pt x="98550" y="23812"/>
                    <a:pt x="98550" y="23812"/>
                    <a:pt x="134812" y="23812"/>
                  </a:cubicBezTo>
                  <a:cubicBezTo>
                    <a:pt x="138698" y="23812"/>
                    <a:pt x="141288" y="26420"/>
                    <a:pt x="141288" y="30332"/>
                  </a:cubicBezTo>
                  <a:cubicBezTo>
                    <a:pt x="141288" y="30332"/>
                    <a:pt x="141288" y="30332"/>
                    <a:pt x="141288" y="55109"/>
                  </a:cubicBezTo>
                  <a:cubicBezTo>
                    <a:pt x="141288" y="57717"/>
                    <a:pt x="138698" y="60325"/>
                    <a:pt x="134812" y="60325"/>
                  </a:cubicBezTo>
                  <a:cubicBezTo>
                    <a:pt x="134812" y="60325"/>
                    <a:pt x="134812" y="60325"/>
                    <a:pt x="98550" y="60325"/>
                  </a:cubicBezTo>
                  <a:cubicBezTo>
                    <a:pt x="94665" y="60325"/>
                    <a:pt x="92075" y="57717"/>
                    <a:pt x="92075" y="55109"/>
                  </a:cubicBezTo>
                  <a:cubicBezTo>
                    <a:pt x="92075" y="55109"/>
                    <a:pt x="92075" y="55109"/>
                    <a:pt x="92075" y="30332"/>
                  </a:cubicBezTo>
                  <a:cubicBezTo>
                    <a:pt x="92075" y="26420"/>
                    <a:pt x="94665" y="23812"/>
                    <a:pt x="98550" y="23812"/>
                  </a:cubicBezTo>
                  <a:close/>
                  <a:moveTo>
                    <a:pt x="38225" y="23812"/>
                  </a:moveTo>
                  <a:cubicBezTo>
                    <a:pt x="38225" y="23812"/>
                    <a:pt x="38225" y="23812"/>
                    <a:pt x="74487" y="23812"/>
                  </a:cubicBezTo>
                  <a:cubicBezTo>
                    <a:pt x="78373" y="23812"/>
                    <a:pt x="80963" y="26420"/>
                    <a:pt x="80963" y="30332"/>
                  </a:cubicBezTo>
                  <a:cubicBezTo>
                    <a:pt x="80963" y="30332"/>
                    <a:pt x="80963" y="30332"/>
                    <a:pt x="80963" y="55109"/>
                  </a:cubicBezTo>
                  <a:cubicBezTo>
                    <a:pt x="80963" y="57717"/>
                    <a:pt x="78373" y="60325"/>
                    <a:pt x="74487" y="60325"/>
                  </a:cubicBezTo>
                  <a:cubicBezTo>
                    <a:pt x="74487" y="60325"/>
                    <a:pt x="74487" y="60325"/>
                    <a:pt x="38225" y="60325"/>
                  </a:cubicBezTo>
                  <a:cubicBezTo>
                    <a:pt x="34340" y="60325"/>
                    <a:pt x="31750" y="57717"/>
                    <a:pt x="31750" y="55109"/>
                  </a:cubicBezTo>
                  <a:cubicBezTo>
                    <a:pt x="31750" y="55109"/>
                    <a:pt x="31750" y="55109"/>
                    <a:pt x="31750" y="30332"/>
                  </a:cubicBezTo>
                  <a:cubicBezTo>
                    <a:pt x="31750" y="26420"/>
                    <a:pt x="34340" y="23812"/>
                    <a:pt x="38225" y="23812"/>
                  </a:cubicBezTo>
                  <a:close/>
                  <a:moveTo>
                    <a:pt x="19050" y="11112"/>
                  </a:moveTo>
                  <a:lnTo>
                    <a:pt x="19050" y="319087"/>
                  </a:lnTo>
                  <a:cubicBezTo>
                    <a:pt x="19050" y="319087"/>
                    <a:pt x="19050" y="319087"/>
                    <a:pt x="92054" y="319087"/>
                  </a:cubicBezTo>
                  <a:cubicBezTo>
                    <a:pt x="92054" y="319087"/>
                    <a:pt x="92054" y="319087"/>
                    <a:pt x="92054" y="275091"/>
                  </a:cubicBezTo>
                  <a:cubicBezTo>
                    <a:pt x="92054" y="272503"/>
                    <a:pt x="94661" y="269915"/>
                    <a:pt x="98572" y="269915"/>
                  </a:cubicBezTo>
                  <a:cubicBezTo>
                    <a:pt x="98572" y="269915"/>
                    <a:pt x="98572" y="269915"/>
                    <a:pt x="135074" y="269915"/>
                  </a:cubicBezTo>
                  <a:cubicBezTo>
                    <a:pt x="138985" y="269915"/>
                    <a:pt x="141592" y="272503"/>
                    <a:pt x="141592" y="275091"/>
                  </a:cubicBezTo>
                  <a:cubicBezTo>
                    <a:pt x="141592" y="275091"/>
                    <a:pt x="141592" y="275091"/>
                    <a:pt x="141592" y="319087"/>
                  </a:cubicBezTo>
                  <a:cubicBezTo>
                    <a:pt x="141592" y="319087"/>
                    <a:pt x="141592" y="319087"/>
                    <a:pt x="215900" y="319087"/>
                  </a:cubicBezTo>
                  <a:cubicBezTo>
                    <a:pt x="215900" y="319087"/>
                    <a:pt x="215900" y="319087"/>
                    <a:pt x="215900" y="11112"/>
                  </a:cubicBezTo>
                  <a:cubicBezTo>
                    <a:pt x="215900" y="11112"/>
                    <a:pt x="215900" y="11112"/>
                    <a:pt x="19050" y="11112"/>
                  </a:cubicBezTo>
                  <a:close/>
                  <a:moveTo>
                    <a:pt x="12964" y="0"/>
                  </a:moveTo>
                  <a:cubicBezTo>
                    <a:pt x="12964" y="0"/>
                    <a:pt x="12964" y="0"/>
                    <a:pt x="220399" y="0"/>
                  </a:cubicBezTo>
                  <a:cubicBezTo>
                    <a:pt x="220399" y="0"/>
                    <a:pt x="221695" y="0"/>
                    <a:pt x="221695" y="0"/>
                  </a:cubicBezTo>
                  <a:cubicBezTo>
                    <a:pt x="224288" y="0"/>
                    <a:pt x="226881" y="2592"/>
                    <a:pt x="226881" y="6480"/>
                  </a:cubicBezTo>
                  <a:cubicBezTo>
                    <a:pt x="226881" y="6480"/>
                    <a:pt x="226881" y="6480"/>
                    <a:pt x="226881" y="320124"/>
                  </a:cubicBezTo>
                  <a:cubicBezTo>
                    <a:pt x="230770" y="320124"/>
                    <a:pt x="233363" y="322716"/>
                    <a:pt x="233363" y="325308"/>
                  </a:cubicBezTo>
                  <a:cubicBezTo>
                    <a:pt x="233363" y="329196"/>
                    <a:pt x="230770" y="331788"/>
                    <a:pt x="226881" y="331788"/>
                  </a:cubicBezTo>
                  <a:cubicBezTo>
                    <a:pt x="226881" y="331788"/>
                    <a:pt x="226881" y="331788"/>
                    <a:pt x="6482" y="331788"/>
                  </a:cubicBezTo>
                  <a:cubicBezTo>
                    <a:pt x="2593" y="331788"/>
                    <a:pt x="0" y="329196"/>
                    <a:pt x="0" y="325308"/>
                  </a:cubicBezTo>
                  <a:cubicBezTo>
                    <a:pt x="0" y="322716"/>
                    <a:pt x="2593" y="320124"/>
                    <a:pt x="6482" y="320124"/>
                  </a:cubicBezTo>
                  <a:cubicBezTo>
                    <a:pt x="6482" y="320124"/>
                    <a:pt x="6482" y="320124"/>
                    <a:pt x="6482" y="6480"/>
                  </a:cubicBezTo>
                  <a:cubicBezTo>
                    <a:pt x="6482" y="2592"/>
                    <a:pt x="9075" y="0"/>
                    <a:pt x="12964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67037B59-8BFD-4EAD-BB1B-AADBE578E0B1}"/>
                </a:ext>
              </a:extLst>
            </p:cNvPr>
            <p:cNvSpPr/>
            <p:nvPr/>
          </p:nvSpPr>
          <p:spPr>
            <a:xfrm>
              <a:off x="1023836" y="3042856"/>
              <a:ext cx="2017816" cy="3063542"/>
            </a:xfrm>
            <a:custGeom>
              <a:avLst/>
              <a:gdLst>
                <a:gd name="connsiteX0" fmla="*/ 153811 w 217488"/>
                <a:gd name="connsiteY0" fmla="*/ 134937 h 330200"/>
                <a:gd name="connsiteX1" fmla="*/ 158750 w 217488"/>
                <a:gd name="connsiteY1" fmla="*/ 140091 h 330200"/>
                <a:gd name="connsiteX2" fmla="*/ 158750 w 217488"/>
                <a:gd name="connsiteY2" fmla="*/ 307584 h 330200"/>
                <a:gd name="connsiteX3" fmla="*/ 153811 w 217488"/>
                <a:gd name="connsiteY3" fmla="*/ 312737 h 330200"/>
                <a:gd name="connsiteX4" fmla="*/ 147637 w 217488"/>
                <a:gd name="connsiteY4" fmla="*/ 307584 h 330200"/>
                <a:gd name="connsiteX5" fmla="*/ 147637 w 217488"/>
                <a:gd name="connsiteY5" fmla="*/ 140091 h 330200"/>
                <a:gd name="connsiteX6" fmla="*/ 153811 w 217488"/>
                <a:gd name="connsiteY6" fmla="*/ 134937 h 330200"/>
                <a:gd name="connsiteX7" fmla="*/ 135732 w 217488"/>
                <a:gd name="connsiteY7" fmla="*/ 134937 h 330200"/>
                <a:gd name="connsiteX8" fmla="*/ 141288 w 217488"/>
                <a:gd name="connsiteY8" fmla="*/ 140091 h 330200"/>
                <a:gd name="connsiteX9" fmla="*/ 141288 w 217488"/>
                <a:gd name="connsiteY9" fmla="*/ 307584 h 330200"/>
                <a:gd name="connsiteX10" fmla="*/ 135732 w 217488"/>
                <a:gd name="connsiteY10" fmla="*/ 312737 h 330200"/>
                <a:gd name="connsiteX11" fmla="*/ 130175 w 217488"/>
                <a:gd name="connsiteY11" fmla="*/ 307584 h 330200"/>
                <a:gd name="connsiteX12" fmla="*/ 130175 w 217488"/>
                <a:gd name="connsiteY12" fmla="*/ 140091 h 330200"/>
                <a:gd name="connsiteX13" fmla="*/ 135732 w 217488"/>
                <a:gd name="connsiteY13" fmla="*/ 134937 h 330200"/>
                <a:gd name="connsiteX14" fmla="*/ 118269 w 217488"/>
                <a:gd name="connsiteY14" fmla="*/ 134937 h 330200"/>
                <a:gd name="connsiteX15" fmla="*/ 123825 w 217488"/>
                <a:gd name="connsiteY15" fmla="*/ 140091 h 330200"/>
                <a:gd name="connsiteX16" fmla="*/ 123825 w 217488"/>
                <a:gd name="connsiteY16" fmla="*/ 307584 h 330200"/>
                <a:gd name="connsiteX17" fmla="*/ 118269 w 217488"/>
                <a:gd name="connsiteY17" fmla="*/ 312737 h 330200"/>
                <a:gd name="connsiteX18" fmla="*/ 112712 w 217488"/>
                <a:gd name="connsiteY18" fmla="*/ 307584 h 330200"/>
                <a:gd name="connsiteX19" fmla="*/ 112712 w 217488"/>
                <a:gd name="connsiteY19" fmla="*/ 140091 h 330200"/>
                <a:gd name="connsiteX20" fmla="*/ 118269 w 217488"/>
                <a:gd name="connsiteY20" fmla="*/ 134937 h 330200"/>
                <a:gd name="connsiteX21" fmla="*/ 100013 w 217488"/>
                <a:gd name="connsiteY21" fmla="*/ 134937 h 330200"/>
                <a:gd name="connsiteX22" fmla="*/ 104775 w 217488"/>
                <a:gd name="connsiteY22" fmla="*/ 140091 h 330200"/>
                <a:gd name="connsiteX23" fmla="*/ 104775 w 217488"/>
                <a:gd name="connsiteY23" fmla="*/ 307584 h 330200"/>
                <a:gd name="connsiteX24" fmla="*/ 100013 w 217488"/>
                <a:gd name="connsiteY24" fmla="*/ 312737 h 330200"/>
                <a:gd name="connsiteX25" fmla="*/ 95250 w 217488"/>
                <a:gd name="connsiteY25" fmla="*/ 307584 h 330200"/>
                <a:gd name="connsiteX26" fmla="*/ 95250 w 217488"/>
                <a:gd name="connsiteY26" fmla="*/ 140091 h 330200"/>
                <a:gd name="connsiteX27" fmla="*/ 100013 w 217488"/>
                <a:gd name="connsiteY27" fmla="*/ 134937 h 330200"/>
                <a:gd name="connsiteX28" fmla="*/ 81757 w 217488"/>
                <a:gd name="connsiteY28" fmla="*/ 134937 h 330200"/>
                <a:gd name="connsiteX29" fmla="*/ 87313 w 217488"/>
                <a:gd name="connsiteY29" fmla="*/ 140091 h 330200"/>
                <a:gd name="connsiteX30" fmla="*/ 87313 w 217488"/>
                <a:gd name="connsiteY30" fmla="*/ 307584 h 330200"/>
                <a:gd name="connsiteX31" fmla="*/ 81757 w 217488"/>
                <a:gd name="connsiteY31" fmla="*/ 312737 h 330200"/>
                <a:gd name="connsiteX32" fmla="*/ 76200 w 217488"/>
                <a:gd name="connsiteY32" fmla="*/ 307584 h 330200"/>
                <a:gd name="connsiteX33" fmla="*/ 76200 w 217488"/>
                <a:gd name="connsiteY33" fmla="*/ 140091 h 330200"/>
                <a:gd name="connsiteX34" fmla="*/ 81757 w 217488"/>
                <a:gd name="connsiteY34" fmla="*/ 134937 h 330200"/>
                <a:gd name="connsiteX35" fmla="*/ 63676 w 217488"/>
                <a:gd name="connsiteY35" fmla="*/ 134937 h 330200"/>
                <a:gd name="connsiteX36" fmla="*/ 69850 w 217488"/>
                <a:gd name="connsiteY36" fmla="*/ 140091 h 330200"/>
                <a:gd name="connsiteX37" fmla="*/ 69850 w 217488"/>
                <a:gd name="connsiteY37" fmla="*/ 307584 h 330200"/>
                <a:gd name="connsiteX38" fmla="*/ 63676 w 217488"/>
                <a:gd name="connsiteY38" fmla="*/ 312737 h 330200"/>
                <a:gd name="connsiteX39" fmla="*/ 58737 w 217488"/>
                <a:gd name="connsiteY39" fmla="*/ 307584 h 330200"/>
                <a:gd name="connsiteX40" fmla="*/ 58737 w 217488"/>
                <a:gd name="connsiteY40" fmla="*/ 140091 h 330200"/>
                <a:gd name="connsiteX41" fmla="*/ 63676 w 217488"/>
                <a:gd name="connsiteY41" fmla="*/ 134937 h 330200"/>
                <a:gd name="connsiteX42" fmla="*/ 50800 w 217488"/>
                <a:gd name="connsiteY42" fmla="*/ 127000 h 330200"/>
                <a:gd name="connsiteX43" fmla="*/ 50800 w 217488"/>
                <a:gd name="connsiteY43" fmla="*/ 319088 h 330200"/>
                <a:gd name="connsiteX44" fmla="*/ 166688 w 217488"/>
                <a:gd name="connsiteY44" fmla="*/ 319088 h 330200"/>
                <a:gd name="connsiteX45" fmla="*/ 166688 w 217488"/>
                <a:gd name="connsiteY45" fmla="*/ 127000 h 330200"/>
                <a:gd name="connsiteX46" fmla="*/ 61912 w 217488"/>
                <a:gd name="connsiteY46" fmla="*/ 71437 h 330200"/>
                <a:gd name="connsiteX47" fmla="*/ 61912 w 217488"/>
                <a:gd name="connsiteY47" fmla="*/ 115887 h 330200"/>
                <a:gd name="connsiteX48" fmla="*/ 72319 w 217488"/>
                <a:gd name="connsiteY48" fmla="*/ 115887 h 330200"/>
                <a:gd name="connsiteX49" fmla="*/ 72319 w 217488"/>
                <a:gd name="connsiteY49" fmla="*/ 79281 h 330200"/>
                <a:gd name="connsiteX50" fmla="*/ 77523 w 217488"/>
                <a:gd name="connsiteY50" fmla="*/ 74051 h 330200"/>
                <a:gd name="connsiteX51" fmla="*/ 84027 w 217488"/>
                <a:gd name="connsiteY51" fmla="*/ 79281 h 330200"/>
                <a:gd name="connsiteX52" fmla="*/ 84027 w 217488"/>
                <a:gd name="connsiteY52" fmla="*/ 115887 h 330200"/>
                <a:gd name="connsiteX53" fmla="*/ 93133 w 217488"/>
                <a:gd name="connsiteY53" fmla="*/ 115887 h 330200"/>
                <a:gd name="connsiteX54" fmla="*/ 93133 w 217488"/>
                <a:gd name="connsiteY54" fmla="*/ 79281 h 330200"/>
                <a:gd name="connsiteX55" fmla="*/ 98337 w 217488"/>
                <a:gd name="connsiteY55" fmla="*/ 74051 h 330200"/>
                <a:gd name="connsiteX56" fmla="*/ 103540 w 217488"/>
                <a:gd name="connsiteY56" fmla="*/ 79281 h 330200"/>
                <a:gd name="connsiteX57" fmla="*/ 103540 w 217488"/>
                <a:gd name="connsiteY57" fmla="*/ 115887 h 330200"/>
                <a:gd name="connsiteX58" fmla="*/ 113947 w 217488"/>
                <a:gd name="connsiteY58" fmla="*/ 115887 h 330200"/>
                <a:gd name="connsiteX59" fmla="*/ 113947 w 217488"/>
                <a:gd name="connsiteY59" fmla="*/ 79281 h 330200"/>
                <a:gd name="connsiteX60" fmla="*/ 119151 w 217488"/>
                <a:gd name="connsiteY60" fmla="*/ 74051 h 330200"/>
                <a:gd name="connsiteX61" fmla="*/ 124354 w 217488"/>
                <a:gd name="connsiteY61" fmla="*/ 79281 h 330200"/>
                <a:gd name="connsiteX62" fmla="*/ 124354 w 217488"/>
                <a:gd name="connsiteY62" fmla="*/ 115887 h 330200"/>
                <a:gd name="connsiteX63" fmla="*/ 133460 w 217488"/>
                <a:gd name="connsiteY63" fmla="*/ 115887 h 330200"/>
                <a:gd name="connsiteX64" fmla="*/ 133460 w 217488"/>
                <a:gd name="connsiteY64" fmla="*/ 79281 h 330200"/>
                <a:gd name="connsiteX65" fmla="*/ 139965 w 217488"/>
                <a:gd name="connsiteY65" fmla="*/ 74051 h 330200"/>
                <a:gd name="connsiteX66" fmla="*/ 145168 w 217488"/>
                <a:gd name="connsiteY66" fmla="*/ 79281 h 330200"/>
                <a:gd name="connsiteX67" fmla="*/ 145168 w 217488"/>
                <a:gd name="connsiteY67" fmla="*/ 115887 h 330200"/>
                <a:gd name="connsiteX68" fmla="*/ 155575 w 217488"/>
                <a:gd name="connsiteY68" fmla="*/ 115887 h 330200"/>
                <a:gd name="connsiteX69" fmla="*/ 155575 w 217488"/>
                <a:gd name="connsiteY69" fmla="*/ 71437 h 330200"/>
                <a:gd name="connsiteX70" fmla="*/ 61912 w 217488"/>
                <a:gd name="connsiteY70" fmla="*/ 71437 h 330200"/>
                <a:gd name="connsiteX71" fmla="*/ 77787 w 217488"/>
                <a:gd name="connsiteY71" fmla="*/ 26987 h 330200"/>
                <a:gd name="connsiteX72" fmla="*/ 77787 w 217488"/>
                <a:gd name="connsiteY72" fmla="*/ 60325 h 330200"/>
                <a:gd name="connsiteX73" fmla="*/ 82947 w 217488"/>
                <a:gd name="connsiteY73" fmla="*/ 60325 h 330200"/>
                <a:gd name="connsiteX74" fmla="*/ 82947 w 217488"/>
                <a:gd name="connsiteY74" fmla="*/ 39809 h 330200"/>
                <a:gd name="connsiteX75" fmla="*/ 88106 w 217488"/>
                <a:gd name="connsiteY75" fmla="*/ 34680 h 330200"/>
                <a:gd name="connsiteX76" fmla="*/ 94555 w 217488"/>
                <a:gd name="connsiteY76" fmla="*/ 39809 h 330200"/>
                <a:gd name="connsiteX77" fmla="*/ 94555 w 217488"/>
                <a:gd name="connsiteY77" fmla="*/ 60325 h 330200"/>
                <a:gd name="connsiteX78" fmla="*/ 103584 w 217488"/>
                <a:gd name="connsiteY78" fmla="*/ 60325 h 330200"/>
                <a:gd name="connsiteX79" fmla="*/ 103584 w 217488"/>
                <a:gd name="connsiteY79" fmla="*/ 39809 h 330200"/>
                <a:gd name="connsiteX80" fmla="*/ 108744 w 217488"/>
                <a:gd name="connsiteY80" fmla="*/ 34680 h 330200"/>
                <a:gd name="connsiteX81" fmla="*/ 113903 w 217488"/>
                <a:gd name="connsiteY81" fmla="*/ 39809 h 330200"/>
                <a:gd name="connsiteX82" fmla="*/ 113903 w 217488"/>
                <a:gd name="connsiteY82" fmla="*/ 60325 h 330200"/>
                <a:gd name="connsiteX83" fmla="*/ 122932 w 217488"/>
                <a:gd name="connsiteY83" fmla="*/ 60325 h 330200"/>
                <a:gd name="connsiteX84" fmla="*/ 122932 w 217488"/>
                <a:gd name="connsiteY84" fmla="*/ 39809 h 330200"/>
                <a:gd name="connsiteX85" fmla="*/ 129381 w 217488"/>
                <a:gd name="connsiteY85" fmla="*/ 34680 h 330200"/>
                <a:gd name="connsiteX86" fmla="*/ 134541 w 217488"/>
                <a:gd name="connsiteY86" fmla="*/ 39809 h 330200"/>
                <a:gd name="connsiteX87" fmla="*/ 134541 w 217488"/>
                <a:gd name="connsiteY87" fmla="*/ 60325 h 330200"/>
                <a:gd name="connsiteX88" fmla="*/ 139700 w 217488"/>
                <a:gd name="connsiteY88" fmla="*/ 60325 h 330200"/>
                <a:gd name="connsiteX89" fmla="*/ 139700 w 217488"/>
                <a:gd name="connsiteY89" fmla="*/ 26987 h 330200"/>
                <a:gd name="connsiteX90" fmla="*/ 77787 w 217488"/>
                <a:gd name="connsiteY90" fmla="*/ 26987 h 330200"/>
                <a:gd name="connsiteX91" fmla="*/ 108744 w 217488"/>
                <a:gd name="connsiteY91" fmla="*/ 0 h 330200"/>
                <a:gd name="connsiteX92" fmla="*/ 113923 w 217488"/>
                <a:gd name="connsiteY92" fmla="*/ 5159 h 330200"/>
                <a:gd name="connsiteX93" fmla="*/ 113923 w 217488"/>
                <a:gd name="connsiteY93" fmla="*/ 16768 h 330200"/>
                <a:gd name="connsiteX94" fmla="*/ 144992 w 217488"/>
                <a:gd name="connsiteY94" fmla="*/ 16768 h 330200"/>
                <a:gd name="connsiteX95" fmla="*/ 151465 w 217488"/>
                <a:gd name="connsiteY95" fmla="*/ 21927 h 330200"/>
                <a:gd name="connsiteX96" fmla="*/ 151465 w 217488"/>
                <a:gd name="connsiteY96" fmla="*/ 60622 h 330200"/>
                <a:gd name="connsiteX97" fmla="*/ 160527 w 217488"/>
                <a:gd name="connsiteY97" fmla="*/ 60622 h 330200"/>
                <a:gd name="connsiteX98" fmla="*/ 165705 w 217488"/>
                <a:gd name="connsiteY98" fmla="*/ 65782 h 330200"/>
                <a:gd name="connsiteX99" fmla="*/ 165705 w 217488"/>
                <a:gd name="connsiteY99" fmla="*/ 116086 h 330200"/>
                <a:gd name="connsiteX100" fmla="*/ 172178 w 217488"/>
                <a:gd name="connsiteY100" fmla="*/ 116086 h 330200"/>
                <a:gd name="connsiteX101" fmla="*/ 178651 w 217488"/>
                <a:gd name="connsiteY101" fmla="*/ 122535 h 330200"/>
                <a:gd name="connsiteX102" fmla="*/ 178651 w 217488"/>
                <a:gd name="connsiteY102" fmla="*/ 318592 h 330200"/>
                <a:gd name="connsiteX103" fmla="*/ 212310 w 217488"/>
                <a:gd name="connsiteY103" fmla="*/ 318592 h 330200"/>
                <a:gd name="connsiteX104" fmla="*/ 217488 w 217488"/>
                <a:gd name="connsiteY104" fmla="*/ 325041 h 330200"/>
                <a:gd name="connsiteX105" fmla="*/ 212310 w 217488"/>
                <a:gd name="connsiteY105" fmla="*/ 330200 h 330200"/>
                <a:gd name="connsiteX106" fmla="*/ 5178 w 217488"/>
                <a:gd name="connsiteY106" fmla="*/ 330200 h 330200"/>
                <a:gd name="connsiteX107" fmla="*/ 0 w 217488"/>
                <a:gd name="connsiteY107" fmla="*/ 325041 h 330200"/>
                <a:gd name="connsiteX108" fmla="*/ 5178 w 217488"/>
                <a:gd name="connsiteY108" fmla="*/ 318592 h 330200"/>
                <a:gd name="connsiteX109" fmla="*/ 38837 w 217488"/>
                <a:gd name="connsiteY109" fmla="*/ 318592 h 330200"/>
                <a:gd name="connsiteX110" fmla="*/ 38837 w 217488"/>
                <a:gd name="connsiteY110" fmla="*/ 122535 h 330200"/>
                <a:gd name="connsiteX111" fmla="*/ 45310 w 217488"/>
                <a:gd name="connsiteY111" fmla="*/ 116086 h 330200"/>
                <a:gd name="connsiteX112" fmla="*/ 51783 w 217488"/>
                <a:gd name="connsiteY112" fmla="*/ 116086 h 330200"/>
                <a:gd name="connsiteX113" fmla="*/ 51783 w 217488"/>
                <a:gd name="connsiteY113" fmla="*/ 65782 h 330200"/>
                <a:gd name="connsiteX114" fmla="*/ 56961 w 217488"/>
                <a:gd name="connsiteY114" fmla="*/ 60622 h 330200"/>
                <a:gd name="connsiteX115" fmla="*/ 66023 w 217488"/>
                <a:gd name="connsiteY115" fmla="*/ 60622 h 330200"/>
                <a:gd name="connsiteX116" fmla="*/ 66023 w 217488"/>
                <a:gd name="connsiteY116" fmla="*/ 21927 h 330200"/>
                <a:gd name="connsiteX117" fmla="*/ 72496 w 217488"/>
                <a:gd name="connsiteY117" fmla="*/ 16768 h 330200"/>
                <a:gd name="connsiteX118" fmla="*/ 103566 w 217488"/>
                <a:gd name="connsiteY118" fmla="*/ 16768 h 330200"/>
                <a:gd name="connsiteX119" fmla="*/ 103566 w 217488"/>
                <a:gd name="connsiteY119" fmla="*/ 5159 h 330200"/>
                <a:gd name="connsiteX120" fmla="*/ 108744 w 217488"/>
                <a:gd name="connsiteY120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17488" h="330200">
                  <a:moveTo>
                    <a:pt x="153811" y="134937"/>
                  </a:moveTo>
                  <a:cubicBezTo>
                    <a:pt x="156281" y="134937"/>
                    <a:pt x="158750" y="137514"/>
                    <a:pt x="158750" y="140091"/>
                  </a:cubicBezTo>
                  <a:cubicBezTo>
                    <a:pt x="158750" y="140091"/>
                    <a:pt x="158750" y="140091"/>
                    <a:pt x="158750" y="307584"/>
                  </a:cubicBezTo>
                  <a:cubicBezTo>
                    <a:pt x="158750" y="310160"/>
                    <a:pt x="156281" y="312737"/>
                    <a:pt x="153811" y="312737"/>
                  </a:cubicBezTo>
                  <a:cubicBezTo>
                    <a:pt x="150107" y="312737"/>
                    <a:pt x="147637" y="310160"/>
                    <a:pt x="147637" y="307584"/>
                  </a:cubicBezTo>
                  <a:cubicBezTo>
                    <a:pt x="147637" y="307584"/>
                    <a:pt x="147637" y="307584"/>
                    <a:pt x="147637" y="140091"/>
                  </a:cubicBezTo>
                  <a:cubicBezTo>
                    <a:pt x="147637" y="137514"/>
                    <a:pt x="150107" y="134937"/>
                    <a:pt x="153811" y="134937"/>
                  </a:cubicBezTo>
                  <a:close/>
                  <a:moveTo>
                    <a:pt x="135732" y="134937"/>
                  </a:moveTo>
                  <a:cubicBezTo>
                    <a:pt x="138510" y="134937"/>
                    <a:pt x="141288" y="137514"/>
                    <a:pt x="141288" y="140091"/>
                  </a:cubicBezTo>
                  <a:cubicBezTo>
                    <a:pt x="141288" y="140091"/>
                    <a:pt x="141288" y="140091"/>
                    <a:pt x="141288" y="307584"/>
                  </a:cubicBezTo>
                  <a:cubicBezTo>
                    <a:pt x="141288" y="310160"/>
                    <a:pt x="138510" y="312737"/>
                    <a:pt x="135732" y="312737"/>
                  </a:cubicBezTo>
                  <a:cubicBezTo>
                    <a:pt x="131564" y="312737"/>
                    <a:pt x="130175" y="310160"/>
                    <a:pt x="130175" y="307584"/>
                  </a:cubicBezTo>
                  <a:cubicBezTo>
                    <a:pt x="130175" y="307584"/>
                    <a:pt x="130175" y="307584"/>
                    <a:pt x="130175" y="140091"/>
                  </a:cubicBezTo>
                  <a:cubicBezTo>
                    <a:pt x="130175" y="137514"/>
                    <a:pt x="131564" y="134937"/>
                    <a:pt x="135732" y="134937"/>
                  </a:cubicBezTo>
                  <a:close/>
                  <a:moveTo>
                    <a:pt x="118269" y="134937"/>
                  </a:moveTo>
                  <a:cubicBezTo>
                    <a:pt x="121047" y="134937"/>
                    <a:pt x="123825" y="137514"/>
                    <a:pt x="123825" y="140091"/>
                  </a:cubicBezTo>
                  <a:cubicBezTo>
                    <a:pt x="123825" y="140091"/>
                    <a:pt x="123825" y="140091"/>
                    <a:pt x="123825" y="307584"/>
                  </a:cubicBezTo>
                  <a:cubicBezTo>
                    <a:pt x="123825" y="310160"/>
                    <a:pt x="121047" y="312737"/>
                    <a:pt x="118269" y="312737"/>
                  </a:cubicBezTo>
                  <a:cubicBezTo>
                    <a:pt x="115490" y="312737"/>
                    <a:pt x="112712" y="310160"/>
                    <a:pt x="112712" y="307584"/>
                  </a:cubicBezTo>
                  <a:cubicBezTo>
                    <a:pt x="112712" y="307584"/>
                    <a:pt x="112712" y="307584"/>
                    <a:pt x="112712" y="140091"/>
                  </a:cubicBezTo>
                  <a:cubicBezTo>
                    <a:pt x="112712" y="137514"/>
                    <a:pt x="115490" y="134937"/>
                    <a:pt x="118269" y="134937"/>
                  </a:cubicBezTo>
                  <a:close/>
                  <a:moveTo>
                    <a:pt x="100013" y="134937"/>
                  </a:moveTo>
                  <a:cubicBezTo>
                    <a:pt x="102394" y="134937"/>
                    <a:pt x="104775" y="137514"/>
                    <a:pt x="104775" y="140091"/>
                  </a:cubicBezTo>
                  <a:cubicBezTo>
                    <a:pt x="104775" y="140091"/>
                    <a:pt x="104775" y="140091"/>
                    <a:pt x="104775" y="307584"/>
                  </a:cubicBezTo>
                  <a:cubicBezTo>
                    <a:pt x="104775" y="310160"/>
                    <a:pt x="102394" y="312737"/>
                    <a:pt x="100013" y="312737"/>
                  </a:cubicBezTo>
                  <a:cubicBezTo>
                    <a:pt x="97631" y="312737"/>
                    <a:pt x="95250" y="310160"/>
                    <a:pt x="95250" y="307584"/>
                  </a:cubicBezTo>
                  <a:cubicBezTo>
                    <a:pt x="95250" y="307584"/>
                    <a:pt x="95250" y="307584"/>
                    <a:pt x="95250" y="140091"/>
                  </a:cubicBezTo>
                  <a:cubicBezTo>
                    <a:pt x="95250" y="137514"/>
                    <a:pt x="97631" y="134937"/>
                    <a:pt x="100013" y="134937"/>
                  </a:cubicBezTo>
                  <a:close/>
                  <a:moveTo>
                    <a:pt x="81757" y="134937"/>
                  </a:moveTo>
                  <a:cubicBezTo>
                    <a:pt x="85924" y="134937"/>
                    <a:pt x="87313" y="137514"/>
                    <a:pt x="87313" y="140091"/>
                  </a:cubicBezTo>
                  <a:cubicBezTo>
                    <a:pt x="87313" y="140091"/>
                    <a:pt x="87313" y="140091"/>
                    <a:pt x="87313" y="307584"/>
                  </a:cubicBezTo>
                  <a:cubicBezTo>
                    <a:pt x="87313" y="310160"/>
                    <a:pt x="85924" y="312737"/>
                    <a:pt x="81757" y="312737"/>
                  </a:cubicBezTo>
                  <a:cubicBezTo>
                    <a:pt x="78978" y="312737"/>
                    <a:pt x="76200" y="310160"/>
                    <a:pt x="76200" y="307584"/>
                  </a:cubicBezTo>
                  <a:cubicBezTo>
                    <a:pt x="76200" y="307584"/>
                    <a:pt x="76200" y="307584"/>
                    <a:pt x="76200" y="140091"/>
                  </a:cubicBezTo>
                  <a:cubicBezTo>
                    <a:pt x="76200" y="137514"/>
                    <a:pt x="78978" y="134937"/>
                    <a:pt x="81757" y="134937"/>
                  </a:cubicBezTo>
                  <a:close/>
                  <a:moveTo>
                    <a:pt x="63676" y="134937"/>
                  </a:moveTo>
                  <a:cubicBezTo>
                    <a:pt x="67381" y="134937"/>
                    <a:pt x="69850" y="137514"/>
                    <a:pt x="69850" y="140091"/>
                  </a:cubicBezTo>
                  <a:cubicBezTo>
                    <a:pt x="69850" y="140091"/>
                    <a:pt x="69850" y="140091"/>
                    <a:pt x="69850" y="307584"/>
                  </a:cubicBezTo>
                  <a:cubicBezTo>
                    <a:pt x="69850" y="310160"/>
                    <a:pt x="67381" y="312737"/>
                    <a:pt x="63676" y="312737"/>
                  </a:cubicBezTo>
                  <a:cubicBezTo>
                    <a:pt x="61207" y="312737"/>
                    <a:pt x="58737" y="310160"/>
                    <a:pt x="58737" y="307584"/>
                  </a:cubicBezTo>
                  <a:cubicBezTo>
                    <a:pt x="58737" y="307584"/>
                    <a:pt x="58737" y="307584"/>
                    <a:pt x="58737" y="140091"/>
                  </a:cubicBezTo>
                  <a:cubicBezTo>
                    <a:pt x="58737" y="137514"/>
                    <a:pt x="61207" y="134937"/>
                    <a:pt x="63676" y="134937"/>
                  </a:cubicBezTo>
                  <a:close/>
                  <a:moveTo>
                    <a:pt x="50800" y="127000"/>
                  </a:moveTo>
                  <a:lnTo>
                    <a:pt x="50800" y="319088"/>
                  </a:lnTo>
                  <a:lnTo>
                    <a:pt x="166688" y="319088"/>
                  </a:lnTo>
                  <a:lnTo>
                    <a:pt x="166688" y="127000"/>
                  </a:lnTo>
                  <a:close/>
                  <a:moveTo>
                    <a:pt x="61912" y="71437"/>
                  </a:moveTo>
                  <a:lnTo>
                    <a:pt x="61912" y="115887"/>
                  </a:lnTo>
                  <a:cubicBezTo>
                    <a:pt x="61912" y="115887"/>
                    <a:pt x="61912" y="115887"/>
                    <a:pt x="72319" y="115887"/>
                  </a:cubicBezTo>
                  <a:cubicBezTo>
                    <a:pt x="72319" y="115887"/>
                    <a:pt x="72319" y="115887"/>
                    <a:pt x="72319" y="79281"/>
                  </a:cubicBezTo>
                  <a:cubicBezTo>
                    <a:pt x="72319" y="76666"/>
                    <a:pt x="74921" y="74051"/>
                    <a:pt x="77523" y="74051"/>
                  </a:cubicBezTo>
                  <a:cubicBezTo>
                    <a:pt x="81425" y="74051"/>
                    <a:pt x="84027" y="76666"/>
                    <a:pt x="84027" y="79281"/>
                  </a:cubicBezTo>
                  <a:cubicBezTo>
                    <a:pt x="84027" y="79281"/>
                    <a:pt x="84027" y="79281"/>
                    <a:pt x="84027" y="115887"/>
                  </a:cubicBezTo>
                  <a:cubicBezTo>
                    <a:pt x="84027" y="115887"/>
                    <a:pt x="84027" y="115887"/>
                    <a:pt x="93133" y="115887"/>
                  </a:cubicBezTo>
                  <a:cubicBezTo>
                    <a:pt x="93133" y="115887"/>
                    <a:pt x="93133" y="115887"/>
                    <a:pt x="93133" y="79281"/>
                  </a:cubicBezTo>
                  <a:cubicBezTo>
                    <a:pt x="93133" y="76666"/>
                    <a:pt x="95735" y="74051"/>
                    <a:pt x="98337" y="74051"/>
                  </a:cubicBezTo>
                  <a:cubicBezTo>
                    <a:pt x="100938" y="74051"/>
                    <a:pt x="103540" y="76666"/>
                    <a:pt x="103540" y="79281"/>
                  </a:cubicBezTo>
                  <a:cubicBezTo>
                    <a:pt x="103540" y="79281"/>
                    <a:pt x="103540" y="79281"/>
                    <a:pt x="103540" y="115887"/>
                  </a:cubicBezTo>
                  <a:cubicBezTo>
                    <a:pt x="103540" y="115887"/>
                    <a:pt x="103540" y="115887"/>
                    <a:pt x="113947" y="115887"/>
                  </a:cubicBezTo>
                  <a:cubicBezTo>
                    <a:pt x="113947" y="115887"/>
                    <a:pt x="113947" y="115887"/>
                    <a:pt x="113947" y="79281"/>
                  </a:cubicBezTo>
                  <a:cubicBezTo>
                    <a:pt x="113947" y="76666"/>
                    <a:pt x="116549" y="74051"/>
                    <a:pt x="119151" y="74051"/>
                  </a:cubicBezTo>
                  <a:cubicBezTo>
                    <a:pt x="121752" y="74051"/>
                    <a:pt x="124354" y="76666"/>
                    <a:pt x="124354" y="79281"/>
                  </a:cubicBezTo>
                  <a:cubicBezTo>
                    <a:pt x="124354" y="79281"/>
                    <a:pt x="124354" y="79281"/>
                    <a:pt x="124354" y="115887"/>
                  </a:cubicBezTo>
                  <a:cubicBezTo>
                    <a:pt x="124354" y="115887"/>
                    <a:pt x="124354" y="115887"/>
                    <a:pt x="133460" y="115887"/>
                  </a:cubicBezTo>
                  <a:cubicBezTo>
                    <a:pt x="133460" y="115887"/>
                    <a:pt x="133460" y="115887"/>
                    <a:pt x="133460" y="79281"/>
                  </a:cubicBezTo>
                  <a:cubicBezTo>
                    <a:pt x="133460" y="76666"/>
                    <a:pt x="136062" y="74051"/>
                    <a:pt x="139965" y="74051"/>
                  </a:cubicBezTo>
                  <a:cubicBezTo>
                    <a:pt x="142566" y="74051"/>
                    <a:pt x="145168" y="76666"/>
                    <a:pt x="145168" y="79281"/>
                  </a:cubicBezTo>
                  <a:cubicBezTo>
                    <a:pt x="145168" y="79281"/>
                    <a:pt x="145168" y="79281"/>
                    <a:pt x="145168" y="115887"/>
                  </a:cubicBezTo>
                  <a:cubicBezTo>
                    <a:pt x="145168" y="115887"/>
                    <a:pt x="145168" y="115887"/>
                    <a:pt x="155575" y="115887"/>
                  </a:cubicBezTo>
                  <a:cubicBezTo>
                    <a:pt x="155575" y="115887"/>
                    <a:pt x="155575" y="115887"/>
                    <a:pt x="155575" y="71437"/>
                  </a:cubicBezTo>
                  <a:cubicBezTo>
                    <a:pt x="155575" y="71437"/>
                    <a:pt x="155575" y="71437"/>
                    <a:pt x="61912" y="71437"/>
                  </a:cubicBezTo>
                  <a:close/>
                  <a:moveTo>
                    <a:pt x="77787" y="26987"/>
                  </a:moveTo>
                  <a:lnTo>
                    <a:pt x="77787" y="60325"/>
                  </a:lnTo>
                  <a:cubicBezTo>
                    <a:pt x="77787" y="60325"/>
                    <a:pt x="77787" y="60325"/>
                    <a:pt x="82947" y="60325"/>
                  </a:cubicBezTo>
                  <a:cubicBezTo>
                    <a:pt x="82947" y="60325"/>
                    <a:pt x="82947" y="60325"/>
                    <a:pt x="82947" y="39809"/>
                  </a:cubicBezTo>
                  <a:cubicBezTo>
                    <a:pt x="82947" y="37245"/>
                    <a:pt x="85526" y="34680"/>
                    <a:pt x="88106" y="34680"/>
                  </a:cubicBezTo>
                  <a:cubicBezTo>
                    <a:pt x="91976" y="34680"/>
                    <a:pt x="94555" y="37245"/>
                    <a:pt x="94555" y="39809"/>
                  </a:cubicBezTo>
                  <a:cubicBezTo>
                    <a:pt x="94555" y="39809"/>
                    <a:pt x="94555" y="39809"/>
                    <a:pt x="94555" y="60325"/>
                  </a:cubicBezTo>
                  <a:cubicBezTo>
                    <a:pt x="94555" y="60325"/>
                    <a:pt x="94555" y="60325"/>
                    <a:pt x="103584" y="60325"/>
                  </a:cubicBezTo>
                  <a:cubicBezTo>
                    <a:pt x="103584" y="60325"/>
                    <a:pt x="103584" y="60325"/>
                    <a:pt x="103584" y="39809"/>
                  </a:cubicBezTo>
                  <a:cubicBezTo>
                    <a:pt x="103584" y="37245"/>
                    <a:pt x="106164" y="34680"/>
                    <a:pt x="108744" y="34680"/>
                  </a:cubicBezTo>
                  <a:cubicBezTo>
                    <a:pt x="111323" y="34680"/>
                    <a:pt x="113903" y="37245"/>
                    <a:pt x="113903" y="39809"/>
                  </a:cubicBezTo>
                  <a:cubicBezTo>
                    <a:pt x="113903" y="39809"/>
                    <a:pt x="113903" y="39809"/>
                    <a:pt x="113903" y="60325"/>
                  </a:cubicBezTo>
                  <a:cubicBezTo>
                    <a:pt x="113903" y="60325"/>
                    <a:pt x="113903" y="60325"/>
                    <a:pt x="122932" y="60325"/>
                  </a:cubicBezTo>
                  <a:cubicBezTo>
                    <a:pt x="122932" y="60325"/>
                    <a:pt x="122932" y="60325"/>
                    <a:pt x="122932" y="39809"/>
                  </a:cubicBezTo>
                  <a:cubicBezTo>
                    <a:pt x="122932" y="37245"/>
                    <a:pt x="125512" y="34680"/>
                    <a:pt x="129381" y="34680"/>
                  </a:cubicBezTo>
                  <a:cubicBezTo>
                    <a:pt x="131961" y="34680"/>
                    <a:pt x="134541" y="37245"/>
                    <a:pt x="134541" y="39809"/>
                  </a:cubicBezTo>
                  <a:cubicBezTo>
                    <a:pt x="134541" y="39809"/>
                    <a:pt x="134541" y="39809"/>
                    <a:pt x="134541" y="60325"/>
                  </a:cubicBezTo>
                  <a:cubicBezTo>
                    <a:pt x="134541" y="60325"/>
                    <a:pt x="134541" y="60325"/>
                    <a:pt x="139700" y="60325"/>
                  </a:cubicBezTo>
                  <a:cubicBezTo>
                    <a:pt x="139700" y="60325"/>
                    <a:pt x="139700" y="60325"/>
                    <a:pt x="139700" y="26987"/>
                  </a:cubicBezTo>
                  <a:cubicBezTo>
                    <a:pt x="139700" y="26987"/>
                    <a:pt x="139700" y="26987"/>
                    <a:pt x="77787" y="26987"/>
                  </a:cubicBezTo>
                  <a:close/>
                  <a:moveTo>
                    <a:pt x="108744" y="0"/>
                  </a:moveTo>
                  <a:cubicBezTo>
                    <a:pt x="111333" y="0"/>
                    <a:pt x="113923" y="2579"/>
                    <a:pt x="113923" y="5159"/>
                  </a:cubicBezTo>
                  <a:cubicBezTo>
                    <a:pt x="113923" y="5159"/>
                    <a:pt x="113923" y="5159"/>
                    <a:pt x="113923" y="16768"/>
                  </a:cubicBezTo>
                  <a:cubicBezTo>
                    <a:pt x="113923" y="16768"/>
                    <a:pt x="113923" y="16768"/>
                    <a:pt x="144992" y="16768"/>
                  </a:cubicBezTo>
                  <a:cubicBezTo>
                    <a:pt x="148876" y="16768"/>
                    <a:pt x="151465" y="19347"/>
                    <a:pt x="151465" y="21927"/>
                  </a:cubicBezTo>
                  <a:cubicBezTo>
                    <a:pt x="151465" y="21927"/>
                    <a:pt x="151465" y="21927"/>
                    <a:pt x="151465" y="60622"/>
                  </a:cubicBezTo>
                  <a:cubicBezTo>
                    <a:pt x="151465" y="60622"/>
                    <a:pt x="151465" y="60622"/>
                    <a:pt x="160527" y="60622"/>
                  </a:cubicBezTo>
                  <a:cubicBezTo>
                    <a:pt x="163116" y="60622"/>
                    <a:pt x="165705" y="63202"/>
                    <a:pt x="165705" y="65782"/>
                  </a:cubicBezTo>
                  <a:cubicBezTo>
                    <a:pt x="165705" y="65782"/>
                    <a:pt x="165705" y="65782"/>
                    <a:pt x="165705" y="116086"/>
                  </a:cubicBezTo>
                  <a:cubicBezTo>
                    <a:pt x="165705" y="116086"/>
                    <a:pt x="165705" y="116086"/>
                    <a:pt x="172178" y="116086"/>
                  </a:cubicBezTo>
                  <a:cubicBezTo>
                    <a:pt x="176062" y="116086"/>
                    <a:pt x="178651" y="118665"/>
                    <a:pt x="178651" y="122535"/>
                  </a:cubicBezTo>
                  <a:cubicBezTo>
                    <a:pt x="178651" y="122535"/>
                    <a:pt x="178651" y="122535"/>
                    <a:pt x="178651" y="318592"/>
                  </a:cubicBezTo>
                  <a:cubicBezTo>
                    <a:pt x="178651" y="318592"/>
                    <a:pt x="178651" y="318592"/>
                    <a:pt x="212310" y="318592"/>
                  </a:cubicBezTo>
                  <a:cubicBezTo>
                    <a:pt x="214899" y="318592"/>
                    <a:pt x="217488" y="321171"/>
                    <a:pt x="217488" y="325041"/>
                  </a:cubicBezTo>
                  <a:cubicBezTo>
                    <a:pt x="217488" y="327621"/>
                    <a:pt x="214899" y="330200"/>
                    <a:pt x="212310" y="330200"/>
                  </a:cubicBezTo>
                  <a:cubicBezTo>
                    <a:pt x="212310" y="330200"/>
                    <a:pt x="212310" y="330200"/>
                    <a:pt x="5178" y="330200"/>
                  </a:cubicBezTo>
                  <a:cubicBezTo>
                    <a:pt x="2589" y="330200"/>
                    <a:pt x="0" y="327621"/>
                    <a:pt x="0" y="325041"/>
                  </a:cubicBezTo>
                  <a:cubicBezTo>
                    <a:pt x="0" y="321171"/>
                    <a:pt x="2589" y="318592"/>
                    <a:pt x="5178" y="318592"/>
                  </a:cubicBezTo>
                  <a:cubicBezTo>
                    <a:pt x="5178" y="318592"/>
                    <a:pt x="5178" y="318592"/>
                    <a:pt x="38837" y="318592"/>
                  </a:cubicBezTo>
                  <a:cubicBezTo>
                    <a:pt x="38837" y="318592"/>
                    <a:pt x="38837" y="318592"/>
                    <a:pt x="38837" y="122535"/>
                  </a:cubicBezTo>
                  <a:cubicBezTo>
                    <a:pt x="38837" y="118665"/>
                    <a:pt x="41426" y="116086"/>
                    <a:pt x="45310" y="116086"/>
                  </a:cubicBezTo>
                  <a:cubicBezTo>
                    <a:pt x="45310" y="116086"/>
                    <a:pt x="45310" y="116086"/>
                    <a:pt x="51783" y="116086"/>
                  </a:cubicBezTo>
                  <a:cubicBezTo>
                    <a:pt x="51783" y="116086"/>
                    <a:pt x="51783" y="116086"/>
                    <a:pt x="51783" y="65782"/>
                  </a:cubicBezTo>
                  <a:cubicBezTo>
                    <a:pt x="51783" y="63202"/>
                    <a:pt x="54372" y="60622"/>
                    <a:pt x="56961" y="60622"/>
                  </a:cubicBezTo>
                  <a:cubicBezTo>
                    <a:pt x="56961" y="60622"/>
                    <a:pt x="56961" y="60622"/>
                    <a:pt x="66023" y="60622"/>
                  </a:cubicBezTo>
                  <a:cubicBezTo>
                    <a:pt x="66023" y="60622"/>
                    <a:pt x="66023" y="60622"/>
                    <a:pt x="66023" y="21927"/>
                  </a:cubicBezTo>
                  <a:cubicBezTo>
                    <a:pt x="66023" y="19347"/>
                    <a:pt x="68613" y="16768"/>
                    <a:pt x="72496" y="16768"/>
                  </a:cubicBezTo>
                  <a:cubicBezTo>
                    <a:pt x="72496" y="16768"/>
                    <a:pt x="72496" y="16768"/>
                    <a:pt x="103566" y="16768"/>
                  </a:cubicBezTo>
                  <a:cubicBezTo>
                    <a:pt x="103566" y="16768"/>
                    <a:pt x="103566" y="16768"/>
                    <a:pt x="103566" y="5159"/>
                  </a:cubicBezTo>
                  <a:cubicBezTo>
                    <a:pt x="103566" y="2579"/>
                    <a:pt x="106155" y="0"/>
                    <a:pt x="108744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04244B99-7991-4525-A903-BEF36CB3B37D}"/>
                </a:ext>
              </a:extLst>
            </p:cNvPr>
            <p:cNvSpPr/>
            <p:nvPr/>
          </p:nvSpPr>
          <p:spPr>
            <a:xfrm>
              <a:off x="194182" y="4893268"/>
              <a:ext cx="1102842" cy="1213129"/>
            </a:xfrm>
            <a:custGeom>
              <a:avLst/>
              <a:gdLst>
                <a:gd name="connsiteX0" fmla="*/ 44609 w 301625"/>
                <a:gd name="connsiteY0" fmla="*/ 242888 h 331788"/>
                <a:gd name="connsiteX1" fmla="*/ 160465 w 301625"/>
                <a:gd name="connsiteY1" fmla="*/ 242888 h 331788"/>
                <a:gd name="connsiteX2" fmla="*/ 168275 w 301625"/>
                <a:gd name="connsiteY2" fmla="*/ 250682 h 331788"/>
                <a:gd name="connsiteX3" fmla="*/ 160465 w 301625"/>
                <a:gd name="connsiteY3" fmla="*/ 257176 h 331788"/>
                <a:gd name="connsiteX4" fmla="*/ 44609 w 301625"/>
                <a:gd name="connsiteY4" fmla="*/ 257176 h 331788"/>
                <a:gd name="connsiteX5" fmla="*/ 38100 w 301625"/>
                <a:gd name="connsiteY5" fmla="*/ 250682 h 331788"/>
                <a:gd name="connsiteX6" fmla="*/ 44609 w 301625"/>
                <a:gd name="connsiteY6" fmla="*/ 242888 h 331788"/>
                <a:gd name="connsiteX7" fmla="*/ 44609 w 301625"/>
                <a:gd name="connsiteY7" fmla="*/ 195263 h 331788"/>
                <a:gd name="connsiteX8" fmla="*/ 160465 w 301625"/>
                <a:gd name="connsiteY8" fmla="*/ 195263 h 331788"/>
                <a:gd name="connsiteX9" fmla="*/ 168275 w 301625"/>
                <a:gd name="connsiteY9" fmla="*/ 202191 h 331788"/>
                <a:gd name="connsiteX10" fmla="*/ 160465 w 301625"/>
                <a:gd name="connsiteY10" fmla="*/ 207963 h 331788"/>
                <a:gd name="connsiteX11" fmla="*/ 44609 w 301625"/>
                <a:gd name="connsiteY11" fmla="*/ 207963 h 331788"/>
                <a:gd name="connsiteX12" fmla="*/ 38100 w 301625"/>
                <a:gd name="connsiteY12" fmla="*/ 202191 h 331788"/>
                <a:gd name="connsiteX13" fmla="*/ 44609 w 301625"/>
                <a:gd name="connsiteY13" fmla="*/ 195263 h 331788"/>
                <a:gd name="connsiteX14" fmla="*/ 44609 w 301625"/>
                <a:gd name="connsiteY14" fmla="*/ 146050 h 331788"/>
                <a:gd name="connsiteX15" fmla="*/ 160465 w 301625"/>
                <a:gd name="connsiteY15" fmla="*/ 146050 h 331788"/>
                <a:gd name="connsiteX16" fmla="*/ 168275 w 301625"/>
                <a:gd name="connsiteY16" fmla="*/ 153844 h 331788"/>
                <a:gd name="connsiteX17" fmla="*/ 160465 w 301625"/>
                <a:gd name="connsiteY17" fmla="*/ 160338 h 331788"/>
                <a:gd name="connsiteX18" fmla="*/ 44609 w 301625"/>
                <a:gd name="connsiteY18" fmla="*/ 160338 h 331788"/>
                <a:gd name="connsiteX19" fmla="*/ 38100 w 301625"/>
                <a:gd name="connsiteY19" fmla="*/ 153844 h 331788"/>
                <a:gd name="connsiteX20" fmla="*/ 44609 w 301625"/>
                <a:gd name="connsiteY20" fmla="*/ 146050 h 331788"/>
                <a:gd name="connsiteX21" fmla="*/ 206375 w 301625"/>
                <a:gd name="connsiteY21" fmla="*/ 125413 h 331788"/>
                <a:gd name="connsiteX22" fmla="*/ 206375 w 301625"/>
                <a:gd name="connsiteY22" fmla="*/ 317501 h 331788"/>
                <a:gd name="connsiteX23" fmla="*/ 287338 w 301625"/>
                <a:gd name="connsiteY23" fmla="*/ 317501 h 331788"/>
                <a:gd name="connsiteX24" fmla="*/ 287338 w 301625"/>
                <a:gd name="connsiteY24" fmla="*/ 125413 h 331788"/>
                <a:gd name="connsiteX25" fmla="*/ 44609 w 301625"/>
                <a:gd name="connsiteY25" fmla="*/ 98425 h 331788"/>
                <a:gd name="connsiteX26" fmla="*/ 160465 w 301625"/>
                <a:gd name="connsiteY26" fmla="*/ 98425 h 331788"/>
                <a:gd name="connsiteX27" fmla="*/ 168275 w 301625"/>
                <a:gd name="connsiteY27" fmla="*/ 104920 h 331788"/>
                <a:gd name="connsiteX28" fmla="*/ 160465 w 301625"/>
                <a:gd name="connsiteY28" fmla="*/ 112713 h 331788"/>
                <a:gd name="connsiteX29" fmla="*/ 44609 w 301625"/>
                <a:gd name="connsiteY29" fmla="*/ 112713 h 331788"/>
                <a:gd name="connsiteX30" fmla="*/ 38100 w 301625"/>
                <a:gd name="connsiteY30" fmla="*/ 104920 h 331788"/>
                <a:gd name="connsiteX31" fmla="*/ 44609 w 301625"/>
                <a:gd name="connsiteY31" fmla="*/ 98425 h 331788"/>
                <a:gd name="connsiteX32" fmla="*/ 44609 w 301625"/>
                <a:gd name="connsiteY32" fmla="*/ 50800 h 331788"/>
                <a:gd name="connsiteX33" fmla="*/ 160465 w 301625"/>
                <a:gd name="connsiteY33" fmla="*/ 50800 h 331788"/>
                <a:gd name="connsiteX34" fmla="*/ 168275 w 301625"/>
                <a:gd name="connsiteY34" fmla="*/ 57295 h 331788"/>
                <a:gd name="connsiteX35" fmla="*/ 160465 w 301625"/>
                <a:gd name="connsiteY35" fmla="*/ 65088 h 331788"/>
                <a:gd name="connsiteX36" fmla="*/ 44609 w 301625"/>
                <a:gd name="connsiteY36" fmla="*/ 65088 h 331788"/>
                <a:gd name="connsiteX37" fmla="*/ 38100 w 301625"/>
                <a:gd name="connsiteY37" fmla="*/ 57295 h 331788"/>
                <a:gd name="connsiteX38" fmla="*/ 44609 w 301625"/>
                <a:gd name="connsiteY38" fmla="*/ 50800 h 331788"/>
                <a:gd name="connsiteX39" fmla="*/ 14287 w 301625"/>
                <a:gd name="connsiteY39" fmla="*/ 14288 h 331788"/>
                <a:gd name="connsiteX40" fmla="*/ 14287 w 301625"/>
                <a:gd name="connsiteY40" fmla="*/ 317501 h 331788"/>
                <a:gd name="connsiteX41" fmla="*/ 192087 w 301625"/>
                <a:gd name="connsiteY41" fmla="*/ 317501 h 331788"/>
                <a:gd name="connsiteX42" fmla="*/ 192087 w 301625"/>
                <a:gd name="connsiteY42" fmla="*/ 14288 h 331788"/>
                <a:gd name="connsiteX43" fmla="*/ 7734 w 301625"/>
                <a:gd name="connsiteY43" fmla="*/ 0 h 331788"/>
                <a:gd name="connsiteX44" fmla="*/ 198506 w 301625"/>
                <a:gd name="connsiteY44" fmla="*/ 0 h 331788"/>
                <a:gd name="connsiteX45" fmla="*/ 206240 w 301625"/>
                <a:gd name="connsiteY45" fmla="*/ 6480 h 331788"/>
                <a:gd name="connsiteX46" fmla="*/ 206240 w 301625"/>
                <a:gd name="connsiteY46" fmla="*/ 112756 h 331788"/>
                <a:gd name="connsiteX47" fmla="*/ 293891 w 301625"/>
                <a:gd name="connsiteY47" fmla="*/ 112756 h 331788"/>
                <a:gd name="connsiteX48" fmla="*/ 301625 w 301625"/>
                <a:gd name="connsiteY48" fmla="*/ 119237 h 331788"/>
                <a:gd name="connsiteX49" fmla="*/ 301625 w 301625"/>
                <a:gd name="connsiteY49" fmla="*/ 325308 h 331788"/>
                <a:gd name="connsiteX50" fmla="*/ 293891 w 301625"/>
                <a:gd name="connsiteY50" fmla="*/ 331788 h 331788"/>
                <a:gd name="connsiteX51" fmla="*/ 7734 w 301625"/>
                <a:gd name="connsiteY51" fmla="*/ 331788 h 331788"/>
                <a:gd name="connsiteX52" fmla="*/ 0 w 301625"/>
                <a:gd name="connsiteY52" fmla="*/ 325308 h 331788"/>
                <a:gd name="connsiteX53" fmla="*/ 0 w 301625"/>
                <a:gd name="connsiteY53" fmla="*/ 6480 h 331788"/>
                <a:gd name="connsiteX54" fmla="*/ 7734 w 301625"/>
                <a:gd name="connsiteY54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1625" h="331788">
                  <a:moveTo>
                    <a:pt x="44609" y="242888"/>
                  </a:moveTo>
                  <a:cubicBezTo>
                    <a:pt x="160465" y="242888"/>
                    <a:pt x="160465" y="242888"/>
                    <a:pt x="160465" y="242888"/>
                  </a:cubicBezTo>
                  <a:cubicBezTo>
                    <a:pt x="164370" y="242888"/>
                    <a:pt x="168275" y="246785"/>
                    <a:pt x="168275" y="250682"/>
                  </a:cubicBezTo>
                  <a:cubicBezTo>
                    <a:pt x="168275" y="254578"/>
                    <a:pt x="164370" y="257176"/>
                    <a:pt x="160465" y="257176"/>
                  </a:cubicBezTo>
                  <a:cubicBezTo>
                    <a:pt x="44609" y="257176"/>
                    <a:pt x="44609" y="257176"/>
                    <a:pt x="44609" y="257176"/>
                  </a:cubicBezTo>
                  <a:cubicBezTo>
                    <a:pt x="40704" y="257176"/>
                    <a:pt x="38100" y="254578"/>
                    <a:pt x="38100" y="250682"/>
                  </a:cubicBezTo>
                  <a:cubicBezTo>
                    <a:pt x="38100" y="246785"/>
                    <a:pt x="40704" y="242888"/>
                    <a:pt x="44609" y="242888"/>
                  </a:cubicBezTo>
                  <a:close/>
                  <a:moveTo>
                    <a:pt x="44609" y="195263"/>
                  </a:moveTo>
                  <a:cubicBezTo>
                    <a:pt x="160465" y="195263"/>
                    <a:pt x="160465" y="195263"/>
                    <a:pt x="160465" y="195263"/>
                  </a:cubicBezTo>
                  <a:cubicBezTo>
                    <a:pt x="164370" y="195263"/>
                    <a:pt x="168275" y="198727"/>
                    <a:pt x="168275" y="202191"/>
                  </a:cubicBezTo>
                  <a:cubicBezTo>
                    <a:pt x="168275" y="205654"/>
                    <a:pt x="164370" y="207963"/>
                    <a:pt x="160465" y="207963"/>
                  </a:cubicBezTo>
                  <a:cubicBezTo>
                    <a:pt x="44609" y="207963"/>
                    <a:pt x="44609" y="207963"/>
                    <a:pt x="44609" y="207963"/>
                  </a:cubicBezTo>
                  <a:cubicBezTo>
                    <a:pt x="40704" y="207963"/>
                    <a:pt x="38100" y="205654"/>
                    <a:pt x="38100" y="202191"/>
                  </a:cubicBezTo>
                  <a:cubicBezTo>
                    <a:pt x="38100" y="198727"/>
                    <a:pt x="40704" y="195263"/>
                    <a:pt x="44609" y="195263"/>
                  </a:cubicBezTo>
                  <a:close/>
                  <a:moveTo>
                    <a:pt x="44609" y="146050"/>
                  </a:moveTo>
                  <a:cubicBezTo>
                    <a:pt x="160465" y="146050"/>
                    <a:pt x="160465" y="146050"/>
                    <a:pt x="160465" y="146050"/>
                  </a:cubicBezTo>
                  <a:cubicBezTo>
                    <a:pt x="164370" y="146050"/>
                    <a:pt x="168275" y="149947"/>
                    <a:pt x="168275" y="153844"/>
                  </a:cubicBezTo>
                  <a:cubicBezTo>
                    <a:pt x="168275" y="157740"/>
                    <a:pt x="164370" y="160338"/>
                    <a:pt x="160465" y="160338"/>
                  </a:cubicBezTo>
                  <a:cubicBezTo>
                    <a:pt x="44609" y="160338"/>
                    <a:pt x="44609" y="160338"/>
                    <a:pt x="44609" y="160338"/>
                  </a:cubicBezTo>
                  <a:cubicBezTo>
                    <a:pt x="40704" y="160338"/>
                    <a:pt x="38100" y="157740"/>
                    <a:pt x="38100" y="153844"/>
                  </a:cubicBezTo>
                  <a:cubicBezTo>
                    <a:pt x="38100" y="149947"/>
                    <a:pt x="40704" y="146050"/>
                    <a:pt x="44609" y="146050"/>
                  </a:cubicBezTo>
                  <a:close/>
                  <a:moveTo>
                    <a:pt x="206375" y="125413"/>
                  </a:moveTo>
                  <a:lnTo>
                    <a:pt x="206375" y="317501"/>
                  </a:lnTo>
                  <a:lnTo>
                    <a:pt x="287338" y="317501"/>
                  </a:lnTo>
                  <a:lnTo>
                    <a:pt x="287338" y="125413"/>
                  </a:lnTo>
                  <a:close/>
                  <a:moveTo>
                    <a:pt x="44609" y="98425"/>
                  </a:moveTo>
                  <a:cubicBezTo>
                    <a:pt x="160465" y="98425"/>
                    <a:pt x="160465" y="98425"/>
                    <a:pt x="160465" y="98425"/>
                  </a:cubicBezTo>
                  <a:cubicBezTo>
                    <a:pt x="164370" y="98425"/>
                    <a:pt x="168275" y="101023"/>
                    <a:pt x="168275" y="104920"/>
                  </a:cubicBezTo>
                  <a:cubicBezTo>
                    <a:pt x="168275" y="108817"/>
                    <a:pt x="164370" y="112713"/>
                    <a:pt x="160465" y="112713"/>
                  </a:cubicBezTo>
                  <a:cubicBezTo>
                    <a:pt x="44609" y="112713"/>
                    <a:pt x="44609" y="112713"/>
                    <a:pt x="44609" y="112713"/>
                  </a:cubicBezTo>
                  <a:cubicBezTo>
                    <a:pt x="40704" y="112713"/>
                    <a:pt x="38100" y="108817"/>
                    <a:pt x="38100" y="104920"/>
                  </a:cubicBezTo>
                  <a:cubicBezTo>
                    <a:pt x="38100" y="101023"/>
                    <a:pt x="40704" y="98425"/>
                    <a:pt x="44609" y="98425"/>
                  </a:cubicBezTo>
                  <a:close/>
                  <a:moveTo>
                    <a:pt x="44609" y="50800"/>
                  </a:moveTo>
                  <a:cubicBezTo>
                    <a:pt x="160465" y="50800"/>
                    <a:pt x="160465" y="50800"/>
                    <a:pt x="160465" y="50800"/>
                  </a:cubicBezTo>
                  <a:cubicBezTo>
                    <a:pt x="164370" y="50800"/>
                    <a:pt x="168275" y="53398"/>
                    <a:pt x="168275" y="57295"/>
                  </a:cubicBezTo>
                  <a:cubicBezTo>
                    <a:pt x="168275" y="61192"/>
                    <a:pt x="164370" y="65088"/>
                    <a:pt x="160465" y="65088"/>
                  </a:cubicBezTo>
                  <a:cubicBezTo>
                    <a:pt x="44609" y="65088"/>
                    <a:pt x="44609" y="65088"/>
                    <a:pt x="44609" y="65088"/>
                  </a:cubicBezTo>
                  <a:cubicBezTo>
                    <a:pt x="40704" y="65088"/>
                    <a:pt x="38100" y="61192"/>
                    <a:pt x="38100" y="57295"/>
                  </a:cubicBezTo>
                  <a:cubicBezTo>
                    <a:pt x="38100" y="53398"/>
                    <a:pt x="40704" y="50800"/>
                    <a:pt x="44609" y="50800"/>
                  </a:cubicBezTo>
                  <a:close/>
                  <a:moveTo>
                    <a:pt x="14287" y="14288"/>
                  </a:moveTo>
                  <a:lnTo>
                    <a:pt x="14287" y="317501"/>
                  </a:lnTo>
                  <a:lnTo>
                    <a:pt x="192087" y="317501"/>
                  </a:lnTo>
                  <a:lnTo>
                    <a:pt x="192087" y="14288"/>
                  </a:lnTo>
                  <a:close/>
                  <a:moveTo>
                    <a:pt x="7734" y="0"/>
                  </a:moveTo>
                  <a:cubicBezTo>
                    <a:pt x="198506" y="0"/>
                    <a:pt x="198506" y="0"/>
                    <a:pt x="198506" y="0"/>
                  </a:cubicBezTo>
                  <a:cubicBezTo>
                    <a:pt x="202373" y="0"/>
                    <a:pt x="206240" y="2592"/>
                    <a:pt x="206240" y="6480"/>
                  </a:cubicBezTo>
                  <a:cubicBezTo>
                    <a:pt x="206240" y="112756"/>
                    <a:pt x="206240" y="112756"/>
                    <a:pt x="206240" y="112756"/>
                  </a:cubicBezTo>
                  <a:cubicBezTo>
                    <a:pt x="293891" y="112756"/>
                    <a:pt x="293891" y="112756"/>
                    <a:pt x="293891" y="112756"/>
                  </a:cubicBezTo>
                  <a:cubicBezTo>
                    <a:pt x="297758" y="112756"/>
                    <a:pt x="301625" y="115348"/>
                    <a:pt x="301625" y="119237"/>
                  </a:cubicBezTo>
                  <a:cubicBezTo>
                    <a:pt x="301625" y="325308"/>
                    <a:pt x="301625" y="325308"/>
                    <a:pt x="301625" y="325308"/>
                  </a:cubicBezTo>
                  <a:cubicBezTo>
                    <a:pt x="301625" y="329196"/>
                    <a:pt x="297758" y="331788"/>
                    <a:pt x="293891" y="331788"/>
                  </a:cubicBezTo>
                  <a:cubicBezTo>
                    <a:pt x="7734" y="331788"/>
                    <a:pt x="7734" y="331788"/>
                    <a:pt x="7734" y="331788"/>
                  </a:cubicBezTo>
                  <a:cubicBezTo>
                    <a:pt x="3867" y="331788"/>
                    <a:pt x="0" y="329196"/>
                    <a:pt x="0" y="325308"/>
                  </a:cubicBezTo>
                  <a:cubicBezTo>
                    <a:pt x="0" y="6480"/>
                    <a:pt x="0" y="6480"/>
                    <a:pt x="0" y="6480"/>
                  </a:cubicBezTo>
                  <a:cubicBezTo>
                    <a:pt x="0" y="2592"/>
                    <a:pt x="3867" y="0"/>
                    <a:pt x="7734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D541D169-65EA-48E2-97F7-F85400547874}"/>
                </a:ext>
              </a:extLst>
            </p:cNvPr>
            <p:cNvSpPr/>
            <p:nvPr/>
          </p:nvSpPr>
          <p:spPr>
            <a:xfrm>
              <a:off x="-515764" y="5190676"/>
              <a:ext cx="644073" cy="915722"/>
            </a:xfrm>
            <a:custGeom>
              <a:avLst/>
              <a:gdLst>
                <a:gd name="connsiteX0" fmla="*/ 166687 w 233363"/>
                <a:gd name="connsiteY0" fmla="*/ 282575 h 331788"/>
                <a:gd name="connsiteX1" fmla="*/ 166687 w 233363"/>
                <a:gd name="connsiteY1" fmla="*/ 293688 h 331788"/>
                <a:gd name="connsiteX2" fmla="*/ 190500 w 233363"/>
                <a:gd name="connsiteY2" fmla="*/ 293688 h 331788"/>
                <a:gd name="connsiteX3" fmla="*/ 190500 w 233363"/>
                <a:gd name="connsiteY3" fmla="*/ 282575 h 331788"/>
                <a:gd name="connsiteX4" fmla="*/ 104775 w 233363"/>
                <a:gd name="connsiteY4" fmla="*/ 282575 h 331788"/>
                <a:gd name="connsiteX5" fmla="*/ 104775 w 233363"/>
                <a:gd name="connsiteY5" fmla="*/ 319088 h 331788"/>
                <a:gd name="connsiteX6" fmla="*/ 130175 w 233363"/>
                <a:gd name="connsiteY6" fmla="*/ 319088 h 331788"/>
                <a:gd name="connsiteX7" fmla="*/ 130175 w 233363"/>
                <a:gd name="connsiteY7" fmla="*/ 282575 h 331788"/>
                <a:gd name="connsiteX8" fmla="*/ 42862 w 233363"/>
                <a:gd name="connsiteY8" fmla="*/ 282575 h 331788"/>
                <a:gd name="connsiteX9" fmla="*/ 42862 w 233363"/>
                <a:gd name="connsiteY9" fmla="*/ 293688 h 331788"/>
                <a:gd name="connsiteX10" fmla="*/ 68262 w 233363"/>
                <a:gd name="connsiteY10" fmla="*/ 293688 h 331788"/>
                <a:gd name="connsiteX11" fmla="*/ 68262 w 233363"/>
                <a:gd name="connsiteY11" fmla="*/ 282575 h 331788"/>
                <a:gd name="connsiteX12" fmla="*/ 159167 w 233363"/>
                <a:gd name="connsiteY12" fmla="*/ 269875 h 331788"/>
                <a:gd name="connsiteX13" fmla="*/ 196725 w 233363"/>
                <a:gd name="connsiteY13" fmla="*/ 269875 h 331788"/>
                <a:gd name="connsiteX14" fmla="*/ 203200 w 233363"/>
                <a:gd name="connsiteY14" fmla="*/ 275091 h 331788"/>
                <a:gd name="connsiteX15" fmla="*/ 203200 w 233363"/>
                <a:gd name="connsiteY15" fmla="*/ 299868 h 331788"/>
                <a:gd name="connsiteX16" fmla="*/ 196725 w 233363"/>
                <a:gd name="connsiteY16" fmla="*/ 306388 h 331788"/>
                <a:gd name="connsiteX17" fmla="*/ 159167 w 233363"/>
                <a:gd name="connsiteY17" fmla="*/ 306388 h 331788"/>
                <a:gd name="connsiteX18" fmla="*/ 153987 w 233363"/>
                <a:gd name="connsiteY18" fmla="*/ 299868 h 331788"/>
                <a:gd name="connsiteX19" fmla="*/ 153987 w 233363"/>
                <a:gd name="connsiteY19" fmla="*/ 275091 h 331788"/>
                <a:gd name="connsiteX20" fmla="*/ 159167 w 233363"/>
                <a:gd name="connsiteY20" fmla="*/ 269875 h 331788"/>
                <a:gd name="connsiteX21" fmla="*/ 38225 w 233363"/>
                <a:gd name="connsiteY21" fmla="*/ 269875 h 331788"/>
                <a:gd name="connsiteX22" fmla="*/ 74487 w 233363"/>
                <a:gd name="connsiteY22" fmla="*/ 269875 h 331788"/>
                <a:gd name="connsiteX23" fmla="*/ 80963 w 233363"/>
                <a:gd name="connsiteY23" fmla="*/ 275091 h 331788"/>
                <a:gd name="connsiteX24" fmla="*/ 80963 w 233363"/>
                <a:gd name="connsiteY24" fmla="*/ 299868 h 331788"/>
                <a:gd name="connsiteX25" fmla="*/ 74487 w 233363"/>
                <a:gd name="connsiteY25" fmla="*/ 306388 h 331788"/>
                <a:gd name="connsiteX26" fmla="*/ 38225 w 233363"/>
                <a:gd name="connsiteY26" fmla="*/ 306388 h 331788"/>
                <a:gd name="connsiteX27" fmla="*/ 31750 w 233363"/>
                <a:gd name="connsiteY27" fmla="*/ 299868 h 331788"/>
                <a:gd name="connsiteX28" fmla="*/ 31750 w 233363"/>
                <a:gd name="connsiteY28" fmla="*/ 275091 h 331788"/>
                <a:gd name="connsiteX29" fmla="*/ 38225 w 233363"/>
                <a:gd name="connsiteY29" fmla="*/ 269875 h 331788"/>
                <a:gd name="connsiteX30" fmla="*/ 166687 w 233363"/>
                <a:gd name="connsiteY30" fmla="*/ 233362 h 331788"/>
                <a:gd name="connsiteX31" fmla="*/ 166687 w 233363"/>
                <a:gd name="connsiteY31" fmla="*/ 246062 h 331788"/>
                <a:gd name="connsiteX32" fmla="*/ 190500 w 233363"/>
                <a:gd name="connsiteY32" fmla="*/ 246062 h 331788"/>
                <a:gd name="connsiteX33" fmla="*/ 190500 w 233363"/>
                <a:gd name="connsiteY33" fmla="*/ 233362 h 331788"/>
                <a:gd name="connsiteX34" fmla="*/ 104775 w 233363"/>
                <a:gd name="connsiteY34" fmla="*/ 233362 h 331788"/>
                <a:gd name="connsiteX35" fmla="*/ 104775 w 233363"/>
                <a:gd name="connsiteY35" fmla="*/ 246062 h 331788"/>
                <a:gd name="connsiteX36" fmla="*/ 130175 w 233363"/>
                <a:gd name="connsiteY36" fmla="*/ 246062 h 331788"/>
                <a:gd name="connsiteX37" fmla="*/ 130175 w 233363"/>
                <a:gd name="connsiteY37" fmla="*/ 233362 h 331788"/>
                <a:gd name="connsiteX38" fmla="*/ 42862 w 233363"/>
                <a:gd name="connsiteY38" fmla="*/ 233362 h 331788"/>
                <a:gd name="connsiteX39" fmla="*/ 42862 w 233363"/>
                <a:gd name="connsiteY39" fmla="*/ 246062 h 331788"/>
                <a:gd name="connsiteX40" fmla="*/ 68262 w 233363"/>
                <a:gd name="connsiteY40" fmla="*/ 246062 h 331788"/>
                <a:gd name="connsiteX41" fmla="*/ 68262 w 233363"/>
                <a:gd name="connsiteY41" fmla="*/ 233362 h 331788"/>
                <a:gd name="connsiteX42" fmla="*/ 159167 w 233363"/>
                <a:gd name="connsiteY42" fmla="*/ 220662 h 331788"/>
                <a:gd name="connsiteX43" fmla="*/ 196725 w 233363"/>
                <a:gd name="connsiteY43" fmla="*/ 220662 h 331788"/>
                <a:gd name="connsiteX44" fmla="*/ 203200 w 233363"/>
                <a:gd name="connsiteY44" fmla="*/ 227182 h 331788"/>
                <a:gd name="connsiteX45" fmla="*/ 203200 w 233363"/>
                <a:gd name="connsiteY45" fmla="*/ 250655 h 331788"/>
                <a:gd name="connsiteX46" fmla="*/ 196725 w 233363"/>
                <a:gd name="connsiteY46" fmla="*/ 257175 h 331788"/>
                <a:gd name="connsiteX47" fmla="*/ 159167 w 233363"/>
                <a:gd name="connsiteY47" fmla="*/ 257175 h 331788"/>
                <a:gd name="connsiteX48" fmla="*/ 153987 w 233363"/>
                <a:gd name="connsiteY48" fmla="*/ 250655 h 331788"/>
                <a:gd name="connsiteX49" fmla="*/ 153987 w 233363"/>
                <a:gd name="connsiteY49" fmla="*/ 227182 h 331788"/>
                <a:gd name="connsiteX50" fmla="*/ 159167 w 233363"/>
                <a:gd name="connsiteY50" fmla="*/ 220662 h 331788"/>
                <a:gd name="connsiteX51" fmla="*/ 98550 w 233363"/>
                <a:gd name="connsiteY51" fmla="*/ 220662 h 331788"/>
                <a:gd name="connsiteX52" fmla="*/ 134812 w 233363"/>
                <a:gd name="connsiteY52" fmla="*/ 220662 h 331788"/>
                <a:gd name="connsiteX53" fmla="*/ 141288 w 233363"/>
                <a:gd name="connsiteY53" fmla="*/ 227182 h 331788"/>
                <a:gd name="connsiteX54" fmla="*/ 141288 w 233363"/>
                <a:gd name="connsiteY54" fmla="*/ 250655 h 331788"/>
                <a:gd name="connsiteX55" fmla="*/ 134812 w 233363"/>
                <a:gd name="connsiteY55" fmla="*/ 257175 h 331788"/>
                <a:gd name="connsiteX56" fmla="*/ 98550 w 233363"/>
                <a:gd name="connsiteY56" fmla="*/ 257175 h 331788"/>
                <a:gd name="connsiteX57" fmla="*/ 92075 w 233363"/>
                <a:gd name="connsiteY57" fmla="*/ 250655 h 331788"/>
                <a:gd name="connsiteX58" fmla="*/ 92075 w 233363"/>
                <a:gd name="connsiteY58" fmla="*/ 227182 h 331788"/>
                <a:gd name="connsiteX59" fmla="*/ 98550 w 233363"/>
                <a:gd name="connsiteY59" fmla="*/ 220662 h 331788"/>
                <a:gd name="connsiteX60" fmla="*/ 38225 w 233363"/>
                <a:gd name="connsiteY60" fmla="*/ 220662 h 331788"/>
                <a:gd name="connsiteX61" fmla="*/ 74487 w 233363"/>
                <a:gd name="connsiteY61" fmla="*/ 220662 h 331788"/>
                <a:gd name="connsiteX62" fmla="*/ 80963 w 233363"/>
                <a:gd name="connsiteY62" fmla="*/ 227182 h 331788"/>
                <a:gd name="connsiteX63" fmla="*/ 80963 w 233363"/>
                <a:gd name="connsiteY63" fmla="*/ 250655 h 331788"/>
                <a:gd name="connsiteX64" fmla="*/ 74487 w 233363"/>
                <a:gd name="connsiteY64" fmla="*/ 257175 h 331788"/>
                <a:gd name="connsiteX65" fmla="*/ 38225 w 233363"/>
                <a:gd name="connsiteY65" fmla="*/ 257175 h 331788"/>
                <a:gd name="connsiteX66" fmla="*/ 31750 w 233363"/>
                <a:gd name="connsiteY66" fmla="*/ 250655 h 331788"/>
                <a:gd name="connsiteX67" fmla="*/ 31750 w 233363"/>
                <a:gd name="connsiteY67" fmla="*/ 227182 h 331788"/>
                <a:gd name="connsiteX68" fmla="*/ 38225 w 233363"/>
                <a:gd name="connsiteY68" fmla="*/ 220662 h 331788"/>
                <a:gd name="connsiteX69" fmla="*/ 166687 w 233363"/>
                <a:gd name="connsiteY69" fmla="*/ 184149 h 331788"/>
                <a:gd name="connsiteX70" fmla="*/ 166687 w 233363"/>
                <a:gd name="connsiteY70" fmla="*/ 196849 h 331788"/>
                <a:gd name="connsiteX71" fmla="*/ 190500 w 233363"/>
                <a:gd name="connsiteY71" fmla="*/ 196849 h 331788"/>
                <a:gd name="connsiteX72" fmla="*/ 190500 w 233363"/>
                <a:gd name="connsiteY72" fmla="*/ 184149 h 331788"/>
                <a:gd name="connsiteX73" fmla="*/ 104775 w 233363"/>
                <a:gd name="connsiteY73" fmla="*/ 184149 h 331788"/>
                <a:gd name="connsiteX74" fmla="*/ 104775 w 233363"/>
                <a:gd name="connsiteY74" fmla="*/ 196849 h 331788"/>
                <a:gd name="connsiteX75" fmla="*/ 130175 w 233363"/>
                <a:gd name="connsiteY75" fmla="*/ 196849 h 331788"/>
                <a:gd name="connsiteX76" fmla="*/ 130175 w 233363"/>
                <a:gd name="connsiteY76" fmla="*/ 184149 h 331788"/>
                <a:gd name="connsiteX77" fmla="*/ 42862 w 233363"/>
                <a:gd name="connsiteY77" fmla="*/ 184149 h 331788"/>
                <a:gd name="connsiteX78" fmla="*/ 42862 w 233363"/>
                <a:gd name="connsiteY78" fmla="*/ 196849 h 331788"/>
                <a:gd name="connsiteX79" fmla="*/ 68262 w 233363"/>
                <a:gd name="connsiteY79" fmla="*/ 196849 h 331788"/>
                <a:gd name="connsiteX80" fmla="*/ 68262 w 233363"/>
                <a:gd name="connsiteY80" fmla="*/ 184149 h 331788"/>
                <a:gd name="connsiteX81" fmla="*/ 38225 w 233363"/>
                <a:gd name="connsiteY81" fmla="*/ 171450 h 331788"/>
                <a:gd name="connsiteX82" fmla="*/ 74487 w 233363"/>
                <a:gd name="connsiteY82" fmla="*/ 171450 h 331788"/>
                <a:gd name="connsiteX83" fmla="*/ 80963 w 233363"/>
                <a:gd name="connsiteY83" fmla="*/ 177970 h 331788"/>
                <a:gd name="connsiteX84" fmla="*/ 80963 w 233363"/>
                <a:gd name="connsiteY84" fmla="*/ 201443 h 331788"/>
                <a:gd name="connsiteX85" fmla="*/ 74487 w 233363"/>
                <a:gd name="connsiteY85" fmla="*/ 207963 h 331788"/>
                <a:gd name="connsiteX86" fmla="*/ 38225 w 233363"/>
                <a:gd name="connsiteY86" fmla="*/ 207963 h 331788"/>
                <a:gd name="connsiteX87" fmla="*/ 31750 w 233363"/>
                <a:gd name="connsiteY87" fmla="*/ 201443 h 331788"/>
                <a:gd name="connsiteX88" fmla="*/ 31750 w 233363"/>
                <a:gd name="connsiteY88" fmla="*/ 177970 h 331788"/>
                <a:gd name="connsiteX89" fmla="*/ 38225 w 233363"/>
                <a:gd name="connsiteY89" fmla="*/ 171450 h 331788"/>
                <a:gd name="connsiteX90" fmla="*/ 159167 w 233363"/>
                <a:gd name="connsiteY90" fmla="*/ 171449 h 331788"/>
                <a:gd name="connsiteX91" fmla="*/ 196725 w 233363"/>
                <a:gd name="connsiteY91" fmla="*/ 171449 h 331788"/>
                <a:gd name="connsiteX92" fmla="*/ 203200 w 233363"/>
                <a:gd name="connsiteY92" fmla="*/ 177969 h 331788"/>
                <a:gd name="connsiteX93" fmla="*/ 203200 w 233363"/>
                <a:gd name="connsiteY93" fmla="*/ 201442 h 331788"/>
                <a:gd name="connsiteX94" fmla="*/ 196725 w 233363"/>
                <a:gd name="connsiteY94" fmla="*/ 207962 h 331788"/>
                <a:gd name="connsiteX95" fmla="*/ 159167 w 233363"/>
                <a:gd name="connsiteY95" fmla="*/ 207962 h 331788"/>
                <a:gd name="connsiteX96" fmla="*/ 153987 w 233363"/>
                <a:gd name="connsiteY96" fmla="*/ 201442 h 331788"/>
                <a:gd name="connsiteX97" fmla="*/ 153987 w 233363"/>
                <a:gd name="connsiteY97" fmla="*/ 177969 h 331788"/>
                <a:gd name="connsiteX98" fmla="*/ 159167 w 233363"/>
                <a:gd name="connsiteY98" fmla="*/ 171449 h 331788"/>
                <a:gd name="connsiteX99" fmla="*/ 98550 w 233363"/>
                <a:gd name="connsiteY99" fmla="*/ 171449 h 331788"/>
                <a:gd name="connsiteX100" fmla="*/ 134812 w 233363"/>
                <a:gd name="connsiteY100" fmla="*/ 171449 h 331788"/>
                <a:gd name="connsiteX101" fmla="*/ 141288 w 233363"/>
                <a:gd name="connsiteY101" fmla="*/ 177969 h 331788"/>
                <a:gd name="connsiteX102" fmla="*/ 141288 w 233363"/>
                <a:gd name="connsiteY102" fmla="*/ 201442 h 331788"/>
                <a:gd name="connsiteX103" fmla="*/ 134812 w 233363"/>
                <a:gd name="connsiteY103" fmla="*/ 207962 h 331788"/>
                <a:gd name="connsiteX104" fmla="*/ 98550 w 233363"/>
                <a:gd name="connsiteY104" fmla="*/ 207962 h 331788"/>
                <a:gd name="connsiteX105" fmla="*/ 92075 w 233363"/>
                <a:gd name="connsiteY105" fmla="*/ 201442 h 331788"/>
                <a:gd name="connsiteX106" fmla="*/ 92075 w 233363"/>
                <a:gd name="connsiteY106" fmla="*/ 177969 h 331788"/>
                <a:gd name="connsiteX107" fmla="*/ 98550 w 233363"/>
                <a:gd name="connsiteY107" fmla="*/ 171449 h 331788"/>
                <a:gd name="connsiteX108" fmla="*/ 166687 w 233363"/>
                <a:gd name="connsiteY108" fmla="*/ 134937 h 331788"/>
                <a:gd name="connsiteX109" fmla="*/ 166687 w 233363"/>
                <a:gd name="connsiteY109" fmla="*/ 147637 h 331788"/>
                <a:gd name="connsiteX110" fmla="*/ 190500 w 233363"/>
                <a:gd name="connsiteY110" fmla="*/ 147637 h 331788"/>
                <a:gd name="connsiteX111" fmla="*/ 190500 w 233363"/>
                <a:gd name="connsiteY111" fmla="*/ 134937 h 331788"/>
                <a:gd name="connsiteX112" fmla="*/ 104775 w 233363"/>
                <a:gd name="connsiteY112" fmla="*/ 134937 h 331788"/>
                <a:gd name="connsiteX113" fmla="*/ 104775 w 233363"/>
                <a:gd name="connsiteY113" fmla="*/ 147637 h 331788"/>
                <a:gd name="connsiteX114" fmla="*/ 130175 w 233363"/>
                <a:gd name="connsiteY114" fmla="*/ 147637 h 331788"/>
                <a:gd name="connsiteX115" fmla="*/ 130175 w 233363"/>
                <a:gd name="connsiteY115" fmla="*/ 134937 h 331788"/>
                <a:gd name="connsiteX116" fmla="*/ 42862 w 233363"/>
                <a:gd name="connsiteY116" fmla="*/ 134937 h 331788"/>
                <a:gd name="connsiteX117" fmla="*/ 42862 w 233363"/>
                <a:gd name="connsiteY117" fmla="*/ 147637 h 331788"/>
                <a:gd name="connsiteX118" fmla="*/ 68262 w 233363"/>
                <a:gd name="connsiteY118" fmla="*/ 147637 h 331788"/>
                <a:gd name="connsiteX119" fmla="*/ 68262 w 233363"/>
                <a:gd name="connsiteY119" fmla="*/ 134937 h 331788"/>
                <a:gd name="connsiteX120" fmla="*/ 159167 w 233363"/>
                <a:gd name="connsiteY120" fmla="*/ 122237 h 331788"/>
                <a:gd name="connsiteX121" fmla="*/ 196725 w 233363"/>
                <a:gd name="connsiteY121" fmla="*/ 122237 h 331788"/>
                <a:gd name="connsiteX122" fmla="*/ 203200 w 233363"/>
                <a:gd name="connsiteY122" fmla="*/ 128757 h 331788"/>
                <a:gd name="connsiteX123" fmla="*/ 203200 w 233363"/>
                <a:gd name="connsiteY123" fmla="*/ 153534 h 331788"/>
                <a:gd name="connsiteX124" fmla="*/ 196725 w 233363"/>
                <a:gd name="connsiteY124" fmla="*/ 158750 h 331788"/>
                <a:gd name="connsiteX125" fmla="*/ 159167 w 233363"/>
                <a:gd name="connsiteY125" fmla="*/ 158750 h 331788"/>
                <a:gd name="connsiteX126" fmla="*/ 153987 w 233363"/>
                <a:gd name="connsiteY126" fmla="*/ 153534 h 331788"/>
                <a:gd name="connsiteX127" fmla="*/ 153987 w 233363"/>
                <a:gd name="connsiteY127" fmla="*/ 128757 h 331788"/>
                <a:gd name="connsiteX128" fmla="*/ 159167 w 233363"/>
                <a:gd name="connsiteY128" fmla="*/ 122237 h 331788"/>
                <a:gd name="connsiteX129" fmla="*/ 98550 w 233363"/>
                <a:gd name="connsiteY129" fmla="*/ 122237 h 331788"/>
                <a:gd name="connsiteX130" fmla="*/ 134812 w 233363"/>
                <a:gd name="connsiteY130" fmla="*/ 122237 h 331788"/>
                <a:gd name="connsiteX131" fmla="*/ 141288 w 233363"/>
                <a:gd name="connsiteY131" fmla="*/ 128757 h 331788"/>
                <a:gd name="connsiteX132" fmla="*/ 141288 w 233363"/>
                <a:gd name="connsiteY132" fmla="*/ 153534 h 331788"/>
                <a:gd name="connsiteX133" fmla="*/ 134812 w 233363"/>
                <a:gd name="connsiteY133" fmla="*/ 158750 h 331788"/>
                <a:gd name="connsiteX134" fmla="*/ 98550 w 233363"/>
                <a:gd name="connsiteY134" fmla="*/ 158750 h 331788"/>
                <a:gd name="connsiteX135" fmla="*/ 92075 w 233363"/>
                <a:gd name="connsiteY135" fmla="*/ 153534 h 331788"/>
                <a:gd name="connsiteX136" fmla="*/ 92075 w 233363"/>
                <a:gd name="connsiteY136" fmla="*/ 128757 h 331788"/>
                <a:gd name="connsiteX137" fmla="*/ 98550 w 233363"/>
                <a:gd name="connsiteY137" fmla="*/ 122237 h 331788"/>
                <a:gd name="connsiteX138" fmla="*/ 38225 w 233363"/>
                <a:gd name="connsiteY138" fmla="*/ 122237 h 331788"/>
                <a:gd name="connsiteX139" fmla="*/ 74487 w 233363"/>
                <a:gd name="connsiteY139" fmla="*/ 122237 h 331788"/>
                <a:gd name="connsiteX140" fmla="*/ 80963 w 233363"/>
                <a:gd name="connsiteY140" fmla="*/ 128757 h 331788"/>
                <a:gd name="connsiteX141" fmla="*/ 80963 w 233363"/>
                <a:gd name="connsiteY141" fmla="*/ 153534 h 331788"/>
                <a:gd name="connsiteX142" fmla="*/ 74487 w 233363"/>
                <a:gd name="connsiteY142" fmla="*/ 158750 h 331788"/>
                <a:gd name="connsiteX143" fmla="*/ 38225 w 233363"/>
                <a:gd name="connsiteY143" fmla="*/ 158750 h 331788"/>
                <a:gd name="connsiteX144" fmla="*/ 31750 w 233363"/>
                <a:gd name="connsiteY144" fmla="*/ 153534 h 331788"/>
                <a:gd name="connsiteX145" fmla="*/ 31750 w 233363"/>
                <a:gd name="connsiteY145" fmla="*/ 128757 h 331788"/>
                <a:gd name="connsiteX146" fmla="*/ 38225 w 233363"/>
                <a:gd name="connsiteY146" fmla="*/ 122237 h 331788"/>
                <a:gd name="connsiteX147" fmla="*/ 166687 w 233363"/>
                <a:gd name="connsiteY147" fmla="*/ 85724 h 331788"/>
                <a:gd name="connsiteX148" fmla="*/ 166687 w 233363"/>
                <a:gd name="connsiteY148" fmla="*/ 98424 h 331788"/>
                <a:gd name="connsiteX149" fmla="*/ 190500 w 233363"/>
                <a:gd name="connsiteY149" fmla="*/ 98424 h 331788"/>
                <a:gd name="connsiteX150" fmla="*/ 190500 w 233363"/>
                <a:gd name="connsiteY150" fmla="*/ 85724 h 331788"/>
                <a:gd name="connsiteX151" fmla="*/ 104775 w 233363"/>
                <a:gd name="connsiteY151" fmla="*/ 85724 h 331788"/>
                <a:gd name="connsiteX152" fmla="*/ 104775 w 233363"/>
                <a:gd name="connsiteY152" fmla="*/ 98424 h 331788"/>
                <a:gd name="connsiteX153" fmla="*/ 130175 w 233363"/>
                <a:gd name="connsiteY153" fmla="*/ 98424 h 331788"/>
                <a:gd name="connsiteX154" fmla="*/ 130175 w 233363"/>
                <a:gd name="connsiteY154" fmla="*/ 85724 h 331788"/>
                <a:gd name="connsiteX155" fmla="*/ 42862 w 233363"/>
                <a:gd name="connsiteY155" fmla="*/ 85724 h 331788"/>
                <a:gd name="connsiteX156" fmla="*/ 42862 w 233363"/>
                <a:gd name="connsiteY156" fmla="*/ 98424 h 331788"/>
                <a:gd name="connsiteX157" fmla="*/ 68262 w 233363"/>
                <a:gd name="connsiteY157" fmla="*/ 98424 h 331788"/>
                <a:gd name="connsiteX158" fmla="*/ 68262 w 233363"/>
                <a:gd name="connsiteY158" fmla="*/ 85724 h 331788"/>
                <a:gd name="connsiteX159" fmla="*/ 159167 w 233363"/>
                <a:gd name="connsiteY159" fmla="*/ 73024 h 331788"/>
                <a:gd name="connsiteX160" fmla="*/ 196725 w 233363"/>
                <a:gd name="connsiteY160" fmla="*/ 73024 h 331788"/>
                <a:gd name="connsiteX161" fmla="*/ 203200 w 233363"/>
                <a:gd name="connsiteY161" fmla="*/ 79544 h 331788"/>
                <a:gd name="connsiteX162" fmla="*/ 203200 w 233363"/>
                <a:gd name="connsiteY162" fmla="*/ 104321 h 331788"/>
                <a:gd name="connsiteX163" fmla="*/ 196725 w 233363"/>
                <a:gd name="connsiteY163" fmla="*/ 109537 h 331788"/>
                <a:gd name="connsiteX164" fmla="*/ 159167 w 233363"/>
                <a:gd name="connsiteY164" fmla="*/ 109537 h 331788"/>
                <a:gd name="connsiteX165" fmla="*/ 153987 w 233363"/>
                <a:gd name="connsiteY165" fmla="*/ 104321 h 331788"/>
                <a:gd name="connsiteX166" fmla="*/ 153987 w 233363"/>
                <a:gd name="connsiteY166" fmla="*/ 79544 h 331788"/>
                <a:gd name="connsiteX167" fmla="*/ 159167 w 233363"/>
                <a:gd name="connsiteY167" fmla="*/ 73024 h 331788"/>
                <a:gd name="connsiteX168" fmla="*/ 98550 w 233363"/>
                <a:gd name="connsiteY168" fmla="*/ 73024 h 331788"/>
                <a:gd name="connsiteX169" fmla="*/ 134812 w 233363"/>
                <a:gd name="connsiteY169" fmla="*/ 73024 h 331788"/>
                <a:gd name="connsiteX170" fmla="*/ 141288 w 233363"/>
                <a:gd name="connsiteY170" fmla="*/ 79544 h 331788"/>
                <a:gd name="connsiteX171" fmla="*/ 141288 w 233363"/>
                <a:gd name="connsiteY171" fmla="*/ 104321 h 331788"/>
                <a:gd name="connsiteX172" fmla="*/ 134812 w 233363"/>
                <a:gd name="connsiteY172" fmla="*/ 109537 h 331788"/>
                <a:gd name="connsiteX173" fmla="*/ 98550 w 233363"/>
                <a:gd name="connsiteY173" fmla="*/ 109537 h 331788"/>
                <a:gd name="connsiteX174" fmla="*/ 92075 w 233363"/>
                <a:gd name="connsiteY174" fmla="*/ 104321 h 331788"/>
                <a:gd name="connsiteX175" fmla="*/ 92075 w 233363"/>
                <a:gd name="connsiteY175" fmla="*/ 79544 h 331788"/>
                <a:gd name="connsiteX176" fmla="*/ 98550 w 233363"/>
                <a:gd name="connsiteY176" fmla="*/ 73024 h 331788"/>
                <a:gd name="connsiteX177" fmla="*/ 38225 w 233363"/>
                <a:gd name="connsiteY177" fmla="*/ 73024 h 331788"/>
                <a:gd name="connsiteX178" fmla="*/ 74487 w 233363"/>
                <a:gd name="connsiteY178" fmla="*/ 73024 h 331788"/>
                <a:gd name="connsiteX179" fmla="*/ 80963 w 233363"/>
                <a:gd name="connsiteY179" fmla="*/ 79544 h 331788"/>
                <a:gd name="connsiteX180" fmla="*/ 80963 w 233363"/>
                <a:gd name="connsiteY180" fmla="*/ 104321 h 331788"/>
                <a:gd name="connsiteX181" fmla="*/ 74487 w 233363"/>
                <a:gd name="connsiteY181" fmla="*/ 109537 h 331788"/>
                <a:gd name="connsiteX182" fmla="*/ 38225 w 233363"/>
                <a:gd name="connsiteY182" fmla="*/ 109537 h 331788"/>
                <a:gd name="connsiteX183" fmla="*/ 31750 w 233363"/>
                <a:gd name="connsiteY183" fmla="*/ 104321 h 331788"/>
                <a:gd name="connsiteX184" fmla="*/ 31750 w 233363"/>
                <a:gd name="connsiteY184" fmla="*/ 79544 h 331788"/>
                <a:gd name="connsiteX185" fmla="*/ 38225 w 233363"/>
                <a:gd name="connsiteY185" fmla="*/ 73024 h 331788"/>
                <a:gd name="connsiteX186" fmla="*/ 166687 w 233363"/>
                <a:gd name="connsiteY186" fmla="*/ 36512 h 331788"/>
                <a:gd name="connsiteX187" fmla="*/ 166687 w 233363"/>
                <a:gd name="connsiteY187" fmla="*/ 49212 h 331788"/>
                <a:gd name="connsiteX188" fmla="*/ 190500 w 233363"/>
                <a:gd name="connsiteY188" fmla="*/ 49212 h 331788"/>
                <a:gd name="connsiteX189" fmla="*/ 190500 w 233363"/>
                <a:gd name="connsiteY189" fmla="*/ 36512 h 331788"/>
                <a:gd name="connsiteX190" fmla="*/ 104775 w 233363"/>
                <a:gd name="connsiteY190" fmla="*/ 36512 h 331788"/>
                <a:gd name="connsiteX191" fmla="*/ 104775 w 233363"/>
                <a:gd name="connsiteY191" fmla="*/ 49212 h 331788"/>
                <a:gd name="connsiteX192" fmla="*/ 130175 w 233363"/>
                <a:gd name="connsiteY192" fmla="*/ 49212 h 331788"/>
                <a:gd name="connsiteX193" fmla="*/ 130175 w 233363"/>
                <a:gd name="connsiteY193" fmla="*/ 36512 h 331788"/>
                <a:gd name="connsiteX194" fmla="*/ 42862 w 233363"/>
                <a:gd name="connsiteY194" fmla="*/ 36512 h 331788"/>
                <a:gd name="connsiteX195" fmla="*/ 42862 w 233363"/>
                <a:gd name="connsiteY195" fmla="*/ 49212 h 331788"/>
                <a:gd name="connsiteX196" fmla="*/ 68262 w 233363"/>
                <a:gd name="connsiteY196" fmla="*/ 49212 h 331788"/>
                <a:gd name="connsiteX197" fmla="*/ 68262 w 233363"/>
                <a:gd name="connsiteY197" fmla="*/ 36512 h 331788"/>
                <a:gd name="connsiteX198" fmla="*/ 159167 w 233363"/>
                <a:gd name="connsiteY198" fmla="*/ 23812 h 331788"/>
                <a:gd name="connsiteX199" fmla="*/ 196725 w 233363"/>
                <a:gd name="connsiteY199" fmla="*/ 23812 h 331788"/>
                <a:gd name="connsiteX200" fmla="*/ 203200 w 233363"/>
                <a:gd name="connsiteY200" fmla="*/ 30332 h 331788"/>
                <a:gd name="connsiteX201" fmla="*/ 203200 w 233363"/>
                <a:gd name="connsiteY201" fmla="*/ 55109 h 331788"/>
                <a:gd name="connsiteX202" fmla="*/ 196725 w 233363"/>
                <a:gd name="connsiteY202" fmla="*/ 60325 h 331788"/>
                <a:gd name="connsiteX203" fmla="*/ 159167 w 233363"/>
                <a:gd name="connsiteY203" fmla="*/ 60325 h 331788"/>
                <a:gd name="connsiteX204" fmla="*/ 153987 w 233363"/>
                <a:gd name="connsiteY204" fmla="*/ 55109 h 331788"/>
                <a:gd name="connsiteX205" fmla="*/ 153987 w 233363"/>
                <a:gd name="connsiteY205" fmla="*/ 30332 h 331788"/>
                <a:gd name="connsiteX206" fmla="*/ 159167 w 233363"/>
                <a:gd name="connsiteY206" fmla="*/ 23812 h 331788"/>
                <a:gd name="connsiteX207" fmla="*/ 98550 w 233363"/>
                <a:gd name="connsiteY207" fmla="*/ 23812 h 331788"/>
                <a:gd name="connsiteX208" fmla="*/ 134812 w 233363"/>
                <a:gd name="connsiteY208" fmla="*/ 23812 h 331788"/>
                <a:gd name="connsiteX209" fmla="*/ 141288 w 233363"/>
                <a:gd name="connsiteY209" fmla="*/ 30332 h 331788"/>
                <a:gd name="connsiteX210" fmla="*/ 141288 w 233363"/>
                <a:gd name="connsiteY210" fmla="*/ 55109 h 331788"/>
                <a:gd name="connsiteX211" fmla="*/ 134812 w 233363"/>
                <a:gd name="connsiteY211" fmla="*/ 60325 h 331788"/>
                <a:gd name="connsiteX212" fmla="*/ 98550 w 233363"/>
                <a:gd name="connsiteY212" fmla="*/ 60325 h 331788"/>
                <a:gd name="connsiteX213" fmla="*/ 92075 w 233363"/>
                <a:gd name="connsiteY213" fmla="*/ 55109 h 331788"/>
                <a:gd name="connsiteX214" fmla="*/ 92075 w 233363"/>
                <a:gd name="connsiteY214" fmla="*/ 30332 h 331788"/>
                <a:gd name="connsiteX215" fmla="*/ 98550 w 233363"/>
                <a:gd name="connsiteY215" fmla="*/ 23812 h 331788"/>
                <a:gd name="connsiteX216" fmla="*/ 38225 w 233363"/>
                <a:gd name="connsiteY216" fmla="*/ 23812 h 331788"/>
                <a:gd name="connsiteX217" fmla="*/ 74487 w 233363"/>
                <a:gd name="connsiteY217" fmla="*/ 23812 h 331788"/>
                <a:gd name="connsiteX218" fmla="*/ 80963 w 233363"/>
                <a:gd name="connsiteY218" fmla="*/ 30332 h 331788"/>
                <a:gd name="connsiteX219" fmla="*/ 80963 w 233363"/>
                <a:gd name="connsiteY219" fmla="*/ 55109 h 331788"/>
                <a:gd name="connsiteX220" fmla="*/ 74487 w 233363"/>
                <a:gd name="connsiteY220" fmla="*/ 60325 h 331788"/>
                <a:gd name="connsiteX221" fmla="*/ 38225 w 233363"/>
                <a:gd name="connsiteY221" fmla="*/ 60325 h 331788"/>
                <a:gd name="connsiteX222" fmla="*/ 31750 w 233363"/>
                <a:gd name="connsiteY222" fmla="*/ 55109 h 331788"/>
                <a:gd name="connsiteX223" fmla="*/ 31750 w 233363"/>
                <a:gd name="connsiteY223" fmla="*/ 30332 h 331788"/>
                <a:gd name="connsiteX224" fmla="*/ 38225 w 233363"/>
                <a:gd name="connsiteY224" fmla="*/ 23812 h 331788"/>
                <a:gd name="connsiteX225" fmla="*/ 19050 w 233363"/>
                <a:gd name="connsiteY225" fmla="*/ 11112 h 331788"/>
                <a:gd name="connsiteX226" fmla="*/ 19050 w 233363"/>
                <a:gd name="connsiteY226" fmla="*/ 319087 h 331788"/>
                <a:gd name="connsiteX227" fmla="*/ 92054 w 233363"/>
                <a:gd name="connsiteY227" fmla="*/ 319087 h 331788"/>
                <a:gd name="connsiteX228" fmla="*/ 92054 w 233363"/>
                <a:gd name="connsiteY228" fmla="*/ 275091 h 331788"/>
                <a:gd name="connsiteX229" fmla="*/ 98572 w 233363"/>
                <a:gd name="connsiteY229" fmla="*/ 269915 h 331788"/>
                <a:gd name="connsiteX230" fmla="*/ 135074 w 233363"/>
                <a:gd name="connsiteY230" fmla="*/ 269915 h 331788"/>
                <a:gd name="connsiteX231" fmla="*/ 141592 w 233363"/>
                <a:gd name="connsiteY231" fmla="*/ 275091 h 331788"/>
                <a:gd name="connsiteX232" fmla="*/ 141592 w 233363"/>
                <a:gd name="connsiteY232" fmla="*/ 319087 h 331788"/>
                <a:gd name="connsiteX233" fmla="*/ 215900 w 233363"/>
                <a:gd name="connsiteY233" fmla="*/ 319087 h 331788"/>
                <a:gd name="connsiteX234" fmla="*/ 215900 w 233363"/>
                <a:gd name="connsiteY234" fmla="*/ 11112 h 331788"/>
                <a:gd name="connsiteX235" fmla="*/ 19050 w 233363"/>
                <a:gd name="connsiteY235" fmla="*/ 11112 h 331788"/>
                <a:gd name="connsiteX236" fmla="*/ 12964 w 233363"/>
                <a:gd name="connsiteY236" fmla="*/ 0 h 331788"/>
                <a:gd name="connsiteX237" fmla="*/ 220399 w 233363"/>
                <a:gd name="connsiteY237" fmla="*/ 0 h 331788"/>
                <a:gd name="connsiteX238" fmla="*/ 221695 w 233363"/>
                <a:gd name="connsiteY238" fmla="*/ 0 h 331788"/>
                <a:gd name="connsiteX239" fmla="*/ 226881 w 233363"/>
                <a:gd name="connsiteY239" fmla="*/ 6480 h 331788"/>
                <a:gd name="connsiteX240" fmla="*/ 226881 w 233363"/>
                <a:gd name="connsiteY240" fmla="*/ 320124 h 331788"/>
                <a:gd name="connsiteX241" fmla="*/ 233363 w 233363"/>
                <a:gd name="connsiteY241" fmla="*/ 325308 h 331788"/>
                <a:gd name="connsiteX242" fmla="*/ 226881 w 233363"/>
                <a:gd name="connsiteY242" fmla="*/ 331788 h 331788"/>
                <a:gd name="connsiteX243" fmla="*/ 6482 w 233363"/>
                <a:gd name="connsiteY243" fmla="*/ 331788 h 331788"/>
                <a:gd name="connsiteX244" fmla="*/ 0 w 233363"/>
                <a:gd name="connsiteY244" fmla="*/ 325308 h 331788"/>
                <a:gd name="connsiteX245" fmla="*/ 6482 w 233363"/>
                <a:gd name="connsiteY245" fmla="*/ 320124 h 331788"/>
                <a:gd name="connsiteX246" fmla="*/ 6482 w 233363"/>
                <a:gd name="connsiteY246" fmla="*/ 6480 h 331788"/>
                <a:gd name="connsiteX247" fmla="*/ 12964 w 233363"/>
                <a:gd name="connsiteY247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</a:cxnLst>
              <a:rect l="l" t="t" r="r" b="b"/>
              <a:pathLst>
                <a:path w="233363" h="331788">
                  <a:moveTo>
                    <a:pt x="166687" y="282575"/>
                  </a:moveTo>
                  <a:lnTo>
                    <a:pt x="166687" y="293688"/>
                  </a:lnTo>
                  <a:lnTo>
                    <a:pt x="190500" y="293688"/>
                  </a:lnTo>
                  <a:lnTo>
                    <a:pt x="190500" y="282575"/>
                  </a:lnTo>
                  <a:close/>
                  <a:moveTo>
                    <a:pt x="104775" y="282575"/>
                  </a:moveTo>
                  <a:lnTo>
                    <a:pt x="104775" y="319088"/>
                  </a:lnTo>
                  <a:lnTo>
                    <a:pt x="130175" y="319088"/>
                  </a:lnTo>
                  <a:lnTo>
                    <a:pt x="130175" y="282575"/>
                  </a:lnTo>
                  <a:close/>
                  <a:moveTo>
                    <a:pt x="42862" y="282575"/>
                  </a:moveTo>
                  <a:lnTo>
                    <a:pt x="42862" y="293688"/>
                  </a:lnTo>
                  <a:lnTo>
                    <a:pt x="68262" y="293688"/>
                  </a:lnTo>
                  <a:lnTo>
                    <a:pt x="68262" y="282575"/>
                  </a:lnTo>
                  <a:close/>
                  <a:moveTo>
                    <a:pt x="159167" y="269875"/>
                  </a:moveTo>
                  <a:cubicBezTo>
                    <a:pt x="159167" y="269875"/>
                    <a:pt x="159167" y="269875"/>
                    <a:pt x="196725" y="269875"/>
                  </a:cubicBezTo>
                  <a:cubicBezTo>
                    <a:pt x="199315" y="269875"/>
                    <a:pt x="203200" y="272483"/>
                    <a:pt x="203200" y="275091"/>
                  </a:cubicBezTo>
                  <a:cubicBezTo>
                    <a:pt x="203200" y="275091"/>
                    <a:pt x="203200" y="275091"/>
                    <a:pt x="203200" y="299868"/>
                  </a:cubicBezTo>
                  <a:cubicBezTo>
                    <a:pt x="203200" y="303780"/>
                    <a:pt x="199315" y="306388"/>
                    <a:pt x="196725" y="306388"/>
                  </a:cubicBezTo>
                  <a:cubicBezTo>
                    <a:pt x="196725" y="306388"/>
                    <a:pt x="196725" y="306388"/>
                    <a:pt x="159167" y="306388"/>
                  </a:cubicBezTo>
                  <a:cubicBezTo>
                    <a:pt x="156577" y="306388"/>
                    <a:pt x="153987" y="303780"/>
                    <a:pt x="153987" y="299868"/>
                  </a:cubicBezTo>
                  <a:cubicBezTo>
                    <a:pt x="153987" y="299868"/>
                    <a:pt x="153987" y="299868"/>
                    <a:pt x="153987" y="275091"/>
                  </a:cubicBezTo>
                  <a:cubicBezTo>
                    <a:pt x="153987" y="272483"/>
                    <a:pt x="156577" y="269875"/>
                    <a:pt x="159167" y="269875"/>
                  </a:cubicBezTo>
                  <a:close/>
                  <a:moveTo>
                    <a:pt x="38225" y="269875"/>
                  </a:moveTo>
                  <a:cubicBezTo>
                    <a:pt x="38225" y="269875"/>
                    <a:pt x="38225" y="269875"/>
                    <a:pt x="74487" y="269875"/>
                  </a:cubicBezTo>
                  <a:cubicBezTo>
                    <a:pt x="78373" y="269875"/>
                    <a:pt x="80963" y="272483"/>
                    <a:pt x="80963" y="275091"/>
                  </a:cubicBezTo>
                  <a:cubicBezTo>
                    <a:pt x="80963" y="275091"/>
                    <a:pt x="80963" y="275091"/>
                    <a:pt x="80963" y="299868"/>
                  </a:cubicBezTo>
                  <a:cubicBezTo>
                    <a:pt x="80963" y="303780"/>
                    <a:pt x="78373" y="306388"/>
                    <a:pt x="74487" y="306388"/>
                  </a:cubicBezTo>
                  <a:cubicBezTo>
                    <a:pt x="74487" y="306388"/>
                    <a:pt x="74487" y="306388"/>
                    <a:pt x="38225" y="306388"/>
                  </a:cubicBezTo>
                  <a:cubicBezTo>
                    <a:pt x="34340" y="306388"/>
                    <a:pt x="31750" y="303780"/>
                    <a:pt x="31750" y="299868"/>
                  </a:cubicBezTo>
                  <a:cubicBezTo>
                    <a:pt x="31750" y="299868"/>
                    <a:pt x="31750" y="299868"/>
                    <a:pt x="31750" y="275091"/>
                  </a:cubicBezTo>
                  <a:cubicBezTo>
                    <a:pt x="31750" y="272483"/>
                    <a:pt x="34340" y="269875"/>
                    <a:pt x="38225" y="269875"/>
                  </a:cubicBezTo>
                  <a:close/>
                  <a:moveTo>
                    <a:pt x="166687" y="233362"/>
                  </a:moveTo>
                  <a:lnTo>
                    <a:pt x="166687" y="246062"/>
                  </a:lnTo>
                  <a:lnTo>
                    <a:pt x="190500" y="246062"/>
                  </a:lnTo>
                  <a:lnTo>
                    <a:pt x="190500" y="233362"/>
                  </a:lnTo>
                  <a:close/>
                  <a:moveTo>
                    <a:pt x="104775" y="233362"/>
                  </a:moveTo>
                  <a:lnTo>
                    <a:pt x="104775" y="246062"/>
                  </a:lnTo>
                  <a:lnTo>
                    <a:pt x="130175" y="246062"/>
                  </a:lnTo>
                  <a:lnTo>
                    <a:pt x="130175" y="233362"/>
                  </a:lnTo>
                  <a:close/>
                  <a:moveTo>
                    <a:pt x="42862" y="233362"/>
                  </a:moveTo>
                  <a:lnTo>
                    <a:pt x="42862" y="246062"/>
                  </a:lnTo>
                  <a:lnTo>
                    <a:pt x="68262" y="246062"/>
                  </a:lnTo>
                  <a:lnTo>
                    <a:pt x="68262" y="233362"/>
                  </a:lnTo>
                  <a:close/>
                  <a:moveTo>
                    <a:pt x="159167" y="220662"/>
                  </a:moveTo>
                  <a:cubicBezTo>
                    <a:pt x="159167" y="220662"/>
                    <a:pt x="159167" y="220662"/>
                    <a:pt x="196725" y="220662"/>
                  </a:cubicBezTo>
                  <a:cubicBezTo>
                    <a:pt x="199315" y="220662"/>
                    <a:pt x="203200" y="223270"/>
                    <a:pt x="203200" y="227182"/>
                  </a:cubicBezTo>
                  <a:cubicBezTo>
                    <a:pt x="203200" y="227182"/>
                    <a:pt x="203200" y="227182"/>
                    <a:pt x="203200" y="250655"/>
                  </a:cubicBezTo>
                  <a:cubicBezTo>
                    <a:pt x="203200" y="254567"/>
                    <a:pt x="199315" y="257175"/>
                    <a:pt x="196725" y="257175"/>
                  </a:cubicBezTo>
                  <a:cubicBezTo>
                    <a:pt x="196725" y="257175"/>
                    <a:pt x="196725" y="257175"/>
                    <a:pt x="159167" y="257175"/>
                  </a:cubicBezTo>
                  <a:cubicBezTo>
                    <a:pt x="156577" y="257175"/>
                    <a:pt x="153987" y="254567"/>
                    <a:pt x="153987" y="250655"/>
                  </a:cubicBezTo>
                  <a:cubicBezTo>
                    <a:pt x="153987" y="250655"/>
                    <a:pt x="153987" y="250655"/>
                    <a:pt x="153987" y="227182"/>
                  </a:cubicBezTo>
                  <a:cubicBezTo>
                    <a:pt x="153987" y="223270"/>
                    <a:pt x="156577" y="220662"/>
                    <a:pt x="159167" y="220662"/>
                  </a:cubicBezTo>
                  <a:close/>
                  <a:moveTo>
                    <a:pt x="98550" y="220662"/>
                  </a:moveTo>
                  <a:cubicBezTo>
                    <a:pt x="98550" y="220662"/>
                    <a:pt x="98550" y="220662"/>
                    <a:pt x="134812" y="220662"/>
                  </a:cubicBezTo>
                  <a:cubicBezTo>
                    <a:pt x="138698" y="220662"/>
                    <a:pt x="141288" y="223270"/>
                    <a:pt x="141288" y="227182"/>
                  </a:cubicBezTo>
                  <a:cubicBezTo>
                    <a:pt x="141288" y="227182"/>
                    <a:pt x="141288" y="227182"/>
                    <a:pt x="141288" y="250655"/>
                  </a:cubicBezTo>
                  <a:cubicBezTo>
                    <a:pt x="141288" y="254567"/>
                    <a:pt x="138698" y="257175"/>
                    <a:pt x="134812" y="257175"/>
                  </a:cubicBezTo>
                  <a:cubicBezTo>
                    <a:pt x="134812" y="257175"/>
                    <a:pt x="134812" y="257175"/>
                    <a:pt x="98550" y="257175"/>
                  </a:cubicBezTo>
                  <a:cubicBezTo>
                    <a:pt x="94665" y="257175"/>
                    <a:pt x="92075" y="254567"/>
                    <a:pt x="92075" y="250655"/>
                  </a:cubicBezTo>
                  <a:cubicBezTo>
                    <a:pt x="92075" y="250655"/>
                    <a:pt x="92075" y="250655"/>
                    <a:pt x="92075" y="227182"/>
                  </a:cubicBezTo>
                  <a:cubicBezTo>
                    <a:pt x="92075" y="223270"/>
                    <a:pt x="94665" y="220662"/>
                    <a:pt x="98550" y="220662"/>
                  </a:cubicBezTo>
                  <a:close/>
                  <a:moveTo>
                    <a:pt x="38225" y="220662"/>
                  </a:moveTo>
                  <a:cubicBezTo>
                    <a:pt x="38225" y="220662"/>
                    <a:pt x="38225" y="220662"/>
                    <a:pt x="74487" y="220662"/>
                  </a:cubicBezTo>
                  <a:cubicBezTo>
                    <a:pt x="78373" y="220662"/>
                    <a:pt x="80963" y="223270"/>
                    <a:pt x="80963" y="227182"/>
                  </a:cubicBezTo>
                  <a:cubicBezTo>
                    <a:pt x="80963" y="227182"/>
                    <a:pt x="80963" y="227182"/>
                    <a:pt x="80963" y="250655"/>
                  </a:cubicBezTo>
                  <a:cubicBezTo>
                    <a:pt x="80963" y="254567"/>
                    <a:pt x="78373" y="257175"/>
                    <a:pt x="74487" y="257175"/>
                  </a:cubicBezTo>
                  <a:cubicBezTo>
                    <a:pt x="74487" y="257175"/>
                    <a:pt x="74487" y="257175"/>
                    <a:pt x="38225" y="257175"/>
                  </a:cubicBezTo>
                  <a:cubicBezTo>
                    <a:pt x="34340" y="257175"/>
                    <a:pt x="31750" y="254567"/>
                    <a:pt x="31750" y="250655"/>
                  </a:cubicBezTo>
                  <a:cubicBezTo>
                    <a:pt x="31750" y="250655"/>
                    <a:pt x="31750" y="250655"/>
                    <a:pt x="31750" y="227182"/>
                  </a:cubicBezTo>
                  <a:cubicBezTo>
                    <a:pt x="31750" y="223270"/>
                    <a:pt x="34340" y="220662"/>
                    <a:pt x="38225" y="220662"/>
                  </a:cubicBezTo>
                  <a:close/>
                  <a:moveTo>
                    <a:pt x="166687" y="184149"/>
                  </a:moveTo>
                  <a:lnTo>
                    <a:pt x="166687" y="196849"/>
                  </a:lnTo>
                  <a:lnTo>
                    <a:pt x="190500" y="196849"/>
                  </a:lnTo>
                  <a:lnTo>
                    <a:pt x="190500" y="184149"/>
                  </a:lnTo>
                  <a:close/>
                  <a:moveTo>
                    <a:pt x="104775" y="184149"/>
                  </a:moveTo>
                  <a:lnTo>
                    <a:pt x="104775" y="196849"/>
                  </a:lnTo>
                  <a:lnTo>
                    <a:pt x="130175" y="196849"/>
                  </a:lnTo>
                  <a:lnTo>
                    <a:pt x="130175" y="184149"/>
                  </a:lnTo>
                  <a:close/>
                  <a:moveTo>
                    <a:pt x="42862" y="184149"/>
                  </a:moveTo>
                  <a:lnTo>
                    <a:pt x="42862" y="196849"/>
                  </a:lnTo>
                  <a:lnTo>
                    <a:pt x="68262" y="196849"/>
                  </a:lnTo>
                  <a:lnTo>
                    <a:pt x="68262" y="184149"/>
                  </a:lnTo>
                  <a:close/>
                  <a:moveTo>
                    <a:pt x="38225" y="171450"/>
                  </a:moveTo>
                  <a:cubicBezTo>
                    <a:pt x="38225" y="171450"/>
                    <a:pt x="38225" y="171450"/>
                    <a:pt x="74487" y="171450"/>
                  </a:cubicBezTo>
                  <a:cubicBezTo>
                    <a:pt x="78373" y="171450"/>
                    <a:pt x="80963" y="174058"/>
                    <a:pt x="80963" y="177970"/>
                  </a:cubicBezTo>
                  <a:cubicBezTo>
                    <a:pt x="80963" y="177970"/>
                    <a:pt x="80963" y="177970"/>
                    <a:pt x="80963" y="201443"/>
                  </a:cubicBezTo>
                  <a:cubicBezTo>
                    <a:pt x="80963" y="205355"/>
                    <a:pt x="78373" y="207963"/>
                    <a:pt x="74487" y="207963"/>
                  </a:cubicBezTo>
                  <a:cubicBezTo>
                    <a:pt x="74487" y="207963"/>
                    <a:pt x="74487" y="207963"/>
                    <a:pt x="38225" y="207963"/>
                  </a:cubicBezTo>
                  <a:cubicBezTo>
                    <a:pt x="34340" y="207963"/>
                    <a:pt x="31750" y="205355"/>
                    <a:pt x="31750" y="201443"/>
                  </a:cubicBezTo>
                  <a:cubicBezTo>
                    <a:pt x="31750" y="201443"/>
                    <a:pt x="31750" y="201443"/>
                    <a:pt x="31750" y="177970"/>
                  </a:cubicBezTo>
                  <a:cubicBezTo>
                    <a:pt x="31750" y="174058"/>
                    <a:pt x="34340" y="171450"/>
                    <a:pt x="38225" y="171450"/>
                  </a:cubicBezTo>
                  <a:close/>
                  <a:moveTo>
                    <a:pt x="159167" y="171449"/>
                  </a:moveTo>
                  <a:cubicBezTo>
                    <a:pt x="159167" y="171449"/>
                    <a:pt x="159167" y="171449"/>
                    <a:pt x="196725" y="171449"/>
                  </a:cubicBezTo>
                  <a:cubicBezTo>
                    <a:pt x="199315" y="171449"/>
                    <a:pt x="203200" y="174057"/>
                    <a:pt x="203200" y="177969"/>
                  </a:cubicBezTo>
                  <a:cubicBezTo>
                    <a:pt x="203200" y="177969"/>
                    <a:pt x="203200" y="177969"/>
                    <a:pt x="203200" y="201442"/>
                  </a:cubicBezTo>
                  <a:cubicBezTo>
                    <a:pt x="203200" y="205354"/>
                    <a:pt x="199315" y="207962"/>
                    <a:pt x="196725" y="207962"/>
                  </a:cubicBezTo>
                  <a:cubicBezTo>
                    <a:pt x="196725" y="207962"/>
                    <a:pt x="196725" y="207962"/>
                    <a:pt x="159167" y="207962"/>
                  </a:cubicBezTo>
                  <a:cubicBezTo>
                    <a:pt x="156577" y="207962"/>
                    <a:pt x="153987" y="205354"/>
                    <a:pt x="153987" y="201442"/>
                  </a:cubicBezTo>
                  <a:cubicBezTo>
                    <a:pt x="153987" y="201442"/>
                    <a:pt x="153987" y="201442"/>
                    <a:pt x="153987" y="177969"/>
                  </a:cubicBezTo>
                  <a:cubicBezTo>
                    <a:pt x="153987" y="174057"/>
                    <a:pt x="156577" y="171449"/>
                    <a:pt x="159167" y="171449"/>
                  </a:cubicBezTo>
                  <a:close/>
                  <a:moveTo>
                    <a:pt x="98550" y="171449"/>
                  </a:moveTo>
                  <a:cubicBezTo>
                    <a:pt x="98550" y="171449"/>
                    <a:pt x="98550" y="171449"/>
                    <a:pt x="134812" y="171449"/>
                  </a:cubicBezTo>
                  <a:cubicBezTo>
                    <a:pt x="138698" y="171449"/>
                    <a:pt x="141288" y="174057"/>
                    <a:pt x="141288" y="177969"/>
                  </a:cubicBezTo>
                  <a:cubicBezTo>
                    <a:pt x="141288" y="177969"/>
                    <a:pt x="141288" y="177969"/>
                    <a:pt x="141288" y="201442"/>
                  </a:cubicBezTo>
                  <a:cubicBezTo>
                    <a:pt x="141288" y="205354"/>
                    <a:pt x="138698" y="207962"/>
                    <a:pt x="134812" y="207962"/>
                  </a:cubicBezTo>
                  <a:cubicBezTo>
                    <a:pt x="134812" y="207962"/>
                    <a:pt x="134812" y="207962"/>
                    <a:pt x="98550" y="207962"/>
                  </a:cubicBezTo>
                  <a:cubicBezTo>
                    <a:pt x="94665" y="207962"/>
                    <a:pt x="92075" y="205354"/>
                    <a:pt x="92075" y="201442"/>
                  </a:cubicBezTo>
                  <a:cubicBezTo>
                    <a:pt x="92075" y="201442"/>
                    <a:pt x="92075" y="201442"/>
                    <a:pt x="92075" y="177969"/>
                  </a:cubicBezTo>
                  <a:cubicBezTo>
                    <a:pt x="92075" y="174057"/>
                    <a:pt x="94665" y="171449"/>
                    <a:pt x="98550" y="171449"/>
                  </a:cubicBezTo>
                  <a:close/>
                  <a:moveTo>
                    <a:pt x="166687" y="134937"/>
                  </a:moveTo>
                  <a:lnTo>
                    <a:pt x="166687" y="147637"/>
                  </a:lnTo>
                  <a:lnTo>
                    <a:pt x="190500" y="147637"/>
                  </a:lnTo>
                  <a:lnTo>
                    <a:pt x="190500" y="134937"/>
                  </a:lnTo>
                  <a:close/>
                  <a:moveTo>
                    <a:pt x="104775" y="134937"/>
                  </a:moveTo>
                  <a:lnTo>
                    <a:pt x="104775" y="147637"/>
                  </a:lnTo>
                  <a:lnTo>
                    <a:pt x="130175" y="147637"/>
                  </a:lnTo>
                  <a:lnTo>
                    <a:pt x="130175" y="134937"/>
                  </a:lnTo>
                  <a:close/>
                  <a:moveTo>
                    <a:pt x="42862" y="134937"/>
                  </a:moveTo>
                  <a:lnTo>
                    <a:pt x="42862" y="147637"/>
                  </a:lnTo>
                  <a:lnTo>
                    <a:pt x="68262" y="147637"/>
                  </a:lnTo>
                  <a:lnTo>
                    <a:pt x="68262" y="134937"/>
                  </a:lnTo>
                  <a:close/>
                  <a:moveTo>
                    <a:pt x="159167" y="122237"/>
                  </a:moveTo>
                  <a:cubicBezTo>
                    <a:pt x="159167" y="122237"/>
                    <a:pt x="159167" y="122237"/>
                    <a:pt x="196725" y="122237"/>
                  </a:cubicBezTo>
                  <a:cubicBezTo>
                    <a:pt x="199315" y="122237"/>
                    <a:pt x="203200" y="124845"/>
                    <a:pt x="203200" y="128757"/>
                  </a:cubicBezTo>
                  <a:cubicBezTo>
                    <a:pt x="203200" y="128757"/>
                    <a:pt x="203200" y="128757"/>
                    <a:pt x="203200" y="153534"/>
                  </a:cubicBezTo>
                  <a:cubicBezTo>
                    <a:pt x="203200" y="156142"/>
                    <a:pt x="199315" y="158750"/>
                    <a:pt x="196725" y="158750"/>
                  </a:cubicBezTo>
                  <a:cubicBezTo>
                    <a:pt x="196725" y="158750"/>
                    <a:pt x="196725" y="158750"/>
                    <a:pt x="159167" y="158750"/>
                  </a:cubicBezTo>
                  <a:cubicBezTo>
                    <a:pt x="156577" y="158750"/>
                    <a:pt x="153987" y="156142"/>
                    <a:pt x="153987" y="153534"/>
                  </a:cubicBezTo>
                  <a:cubicBezTo>
                    <a:pt x="153987" y="153534"/>
                    <a:pt x="153987" y="153534"/>
                    <a:pt x="153987" y="128757"/>
                  </a:cubicBezTo>
                  <a:cubicBezTo>
                    <a:pt x="153987" y="124845"/>
                    <a:pt x="156577" y="122237"/>
                    <a:pt x="159167" y="122237"/>
                  </a:cubicBezTo>
                  <a:close/>
                  <a:moveTo>
                    <a:pt x="98550" y="122237"/>
                  </a:moveTo>
                  <a:cubicBezTo>
                    <a:pt x="98550" y="122237"/>
                    <a:pt x="98550" y="122237"/>
                    <a:pt x="134812" y="122237"/>
                  </a:cubicBezTo>
                  <a:cubicBezTo>
                    <a:pt x="138698" y="122237"/>
                    <a:pt x="141288" y="124845"/>
                    <a:pt x="141288" y="128757"/>
                  </a:cubicBezTo>
                  <a:cubicBezTo>
                    <a:pt x="141288" y="128757"/>
                    <a:pt x="141288" y="128757"/>
                    <a:pt x="141288" y="153534"/>
                  </a:cubicBezTo>
                  <a:cubicBezTo>
                    <a:pt x="141288" y="156142"/>
                    <a:pt x="138698" y="158750"/>
                    <a:pt x="134812" y="158750"/>
                  </a:cubicBezTo>
                  <a:cubicBezTo>
                    <a:pt x="134812" y="158750"/>
                    <a:pt x="134812" y="158750"/>
                    <a:pt x="98550" y="158750"/>
                  </a:cubicBezTo>
                  <a:cubicBezTo>
                    <a:pt x="94665" y="158750"/>
                    <a:pt x="92075" y="156142"/>
                    <a:pt x="92075" y="153534"/>
                  </a:cubicBezTo>
                  <a:cubicBezTo>
                    <a:pt x="92075" y="153534"/>
                    <a:pt x="92075" y="153534"/>
                    <a:pt x="92075" y="128757"/>
                  </a:cubicBezTo>
                  <a:cubicBezTo>
                    <a:pt x="92075" y="124845"/>
                    <a:pt x="94665" y="122237"/>
                    <a:pt x="98550" y="122237"/>
                  </a:cubicBezTo>
                  <a:close/>
                  <a:moveTo>
                    <a:pt x="38225" y="122237"/>
                  </a:moveTo>
                  <a:cubicBezTo>
                    <a:pt x="38225" y="122237"/>
                    <a:pt x="38225" y="122237"/>
                    <a:pt x="74487" y="122237"/>
                  </a:cubicBezTo>
                  <a:cubicBezTo>
                    <a:pt x="78373" y="122237"/>
                    <a:pt x="80963" y="124845"/>
                    <a:pt x="80963" y="128757"/>
                  </a:cubicBezTo>
                  <a:cubicBezTo>
                    <a:pt x="80963" y="128757"/>
                    <a:pt x="80963" y="128757"/>
                    <a:pt x="80963" y="153534"/>
                  </a:cubicBezTo>
                  <a:cubicBezTo>
                    <a:pt x="80963" y="156142"/>
                    <a:pt x="78373" y="158750"/>
                    <a:pt x="74487" y="158750"/>
                  </a:cubicBezTo>
                  <a:cubicBezTo>
                    <a:pt x="74487" y="158750"/>
                    <a:pt x="74487" y="158750"/>
                    <a:pt x="38225" y="158750"/>
                  </a:cubicBezTo>
                  <a:cubicBezTo>
                    <a:pt x="34340" y="158750"/>
                    <a:pt x="31750" y="156142"/>
                    <a:pt x="31750" y="153534"/>
                  </a:cubicBezTo>
                  <a:cubicBezTo>
                    <a:pt x="31750" y="153534"/>
                    <a:pt x="31750" y="153534"/>
                    <a:pt x="31750" y="128757"/>
                  </a:cubicBezTo>
                  <a:cubicBezTo>
                    <a:pt x="31750" y="124845"/>
                    <a:pt x="34340" y="122237"/>
                    <a:pt x="38225" y="122237"/>
                  </a:cubicBezTo>
                  <a:close/>
                  <a:moveTo>
                    <a:pt x="166687" y="85724"/>
                  </a:moveTo>
                  <a:lnTo>
                    <a:pt x="166687" y="98424"/>
                  </a:lnTo>
                  <a:lnTo>
                    <a:pt x="190500" y="98424"/>
                  </a:lnTo>
                  <a:lnTo>
                    <a:pt x="190500" y="85724"/>
                  </a:lnTo>
                  <a:close/>
                  <a:moveTo>
                    <a:pt x="104775" y="85724"/>
                  </a:moveTo>
                  <a:lnTo>
                    <a:pt x="104775" y="98424"/>
                  </a:lnTo>
                  <a:lnTo>
                    <a:pt x="130175" y="98424"/>
                  </a:lnTo>
                  <a:lnTo>
                    <a:pt x="130175" y="85724"/>
                  </a:lnTo>
                  <a:close/>
                  <a:moveTo>
                    <a:pt x="42862" y="85724"/>
                  </a:moveTo>
                  <a:lnTo>
                    <a:pt x="42862" y="98424"/>
                  </a:lnTo>
                  <a:lnTo>
                    <a:pt x="68262" y="98424"/>
                  </a:lnTo>
                  <a:lnTo>
                    <a:pt x="68262" y="85724"/>
                  </a:lnTo>
                  <a:close/>
                  <a:moveTo>
                    <a:pt x="159167" y="73024"/>
                  </a:moveTo>
                  <a:cubicBezTo>
                    <a:pt x="159167" y="73024"/>
                    <a:pt x="159167" y="73024"/>
                    <a:pt x="196725" y="73024"/>
                  </a:cubicBezTo>
                  <a:cubicBezTo>
                    <a:pt x="199315" y="73024"/>
                    <a:pt x="203200" y="75632"/>
                    <a:pt x="203200" y="79544"/>
                  </a:cubicBezTo>
                  <a:cubicBezTo>
                    <a:pt x="203200" y="79544"/>
                    <a:pt x="203200" y="79544"/>
                    <a:pt x="203200" y="104321"/>
                  </a:cubicBezTo>
                  <a:cubicBezTo>
                    <a:pt x="203200" y="106929"/>
                    <a:pt x="199315" y="109537"/>
                    <a:pt x="196725" y="109537"/>
                  </a:cubicBezTo>
                  <a:cubicBezTo>
                    <a:pt x="196725" y="109537"/>
                    <a:pt x="196725" y="109537"/>
                    <a:pt x="159167" y="109537"/>
                  </a:cubicBezTo>
                  <a:cubicBezTo>
                    <a:pt x="156577" y="109537"/>
                    <a:pt x="153987" y="106929"/>
                    <a:pt x="153987" y="104321"/>
                  </a:cubicBezTo>
                  <a:cubicBezTo>
                    <a:pt x="153987" y="104321"/>
                    <a:pt x="153987" y="104321"/>
                    <a:pt x="153987" y="79544"/>
                  </a:cubicBezTo>
                  <a:cubicBezTo>
                    <a:pt x="153987" y="75632"/>
                    <a:pt x="156577" y="73024"/>
                    <a:pt x="159167" y="73024"/>
                  </a:cubicBezTo>
                  <a:close/>
                  <a:moveTo>
                    <a:pt x="98550" y="73024"/>
                  </a:moveTo>
                  <a:cubicBezTo>
                    <a:pt x="98550" y="73024"/>
                    <a:pt x="98550" y="73024"/>
                    <a:pt x="134812" y="73024"/>
                  </a:cubicBezTo>
                  <a:cubicBezTo>
                    <a:pt x="138698" y="73024"/>
                    <a:pt x="141288" y="75632"/>
                    <a:pt x="141288" y="79544"/>
                  </a:cubicBezTo>
                  <a:cubicBezTo>
                    <a:pt x="141288" y="79544"/>
                    <a:pt x="141288" y="79544"/>
                    <a:pt x="141288" y="104321"/>
                  </a:cubicBezTo>
                  <a:cubicBezTo>
                    <a:pt x="141288" y="106929"/>
                    <a:pt x="138698" y="109537"/>
                    <a:pt x="134812" y="109537"/>
                  </a:cubicBezTo>
                  <a:cubicBezTo>
                    <a:pt x="134812" y="109537"/>
                    <a:pt x="134812" y="109537"/>
                    <a:pt x="98550" y="109537"/>
                  </a:cubicBezTo>
                  <a:cubicBezTo>
                    <a:pt x="94665" y="109537"/>
                    <a:pt x="92075" y="106929"/>
                    <a:pt x="92075" y="104321"/>
                  </a:cubicBezTo>
                  <a:cubicBezTo>
                    <a:pt x="92075" y="104321"/>
                    <a:pt x="92075" y="104321"/>
                    <a:pt x="92075" y="79544"/>
                  </a:cubicBezTo>
                  <a:cubicBezTo>
                    <a:pt x="92075" y="75632"/>
                    <a:pt x="94665" y="73024"/>
                    <a:pt x="98550" y="73024"/>
                  </a:cubicBezTo>
                  <a:close/>
                  <a:moveTo>
                    <a:pt x="38225" y="73024"/>
                  </a:moveTo>
                  <a:cubicBezTo>
                    <a:pt x="38225" y="73024"/>
                    <a:pt x="38225" y="73024"/>
                    <a:pt x="74487" y="73024"/>
                  </a:cubicBezTo>
                  <a:cubicBezTo>
                    <a:pt x="78373" y="73024"/>
                    <a:pt x="80963" y="75632"/>
                    <a:pt x="80963" y="79544"/>
                  </a:cubicBezTo>
                  <a:cubicBezTo>
                    <a:pt x="80963" y="79544"/>
                    <a:pt x="80963" y="79544"/>
                    <a:pt x="80963" y="104321"/>
                  </a:cubicBezTo>
                  <a:cubicBezTo>
                    <a:pt x="80963" y="106929"/>
                    <a:pt x="78373" y="109537"/>
                    <a:pt x="74487" y="109537"/>
                  </a:cubicBezTo>
                  <a:cubicBezTo>
                    <a:pt x="74487" y="109537"/>
                    <a:pt x="74487" y="109537"/>
                    <a:pt x="38225" y="109537"/>
                  </a:cubicBezTo>
                  <a:cubicBezTo>
                    <a:pt x="34340" y="109537"/>
                    <a:pt x="31750" y="106929"/>
                    <a:pt x="31750" y="104321"/>
                  </a:cubicBezTo>
                  <a:cubicBezTo>
                    <a:pt x="31750" y="104321"/>
                    <a:pt x="31750" y="104321"/>
                    <a:pt x="31750" y="79544"/>
                  </a:cubicBezTo>
                  <a:cubicBezTo>
                    <a:pt x="31750" y="75632"/>
                    <a:pt x="34340" y="73024"/>
                    <a:pt x="38225" y="73024"/>
                  </a:cubicBezTo>
                  <a:close/>
                  <a:moveTo>
                    <a:pt x="166687" y="36512"/>
                  </a:moveTo>
                  <a:lnTo>
                    <a:pt x="166687" y="49212"/>
                  </a:lnTo>
                  <a:lnTo>
                    <a:pt x="190500" y="49212"/>
                  </a:lnTo>
                  <a:lnTo>
                    <a:pt x="190500" y="36512"/>
                  </a:lnTo>
                  <a:close/>
                  <a:moveTo>
                    <a:pt x="104775" y="36512"/>
                  </a:moveTo>
                  <a:lnTo>
                    <a:pt x="104775" y="49212"/>
                  </a:lnTo>
                  <a:lnTo>
                    <a:pt x="130175" y="49212"/>
                  </a:lnTo>
                  <a:lnTo>
                    <a:pt x="130175" y="36512"/>
                  </a:lnTo>
                  <a:close/>
                  <a:moveTo>
                    <a:pt x="42862" y="36512"/>
                  </a:moveTo>
                  <a:lnTo>
                    <a:pt x="42862" y="49212"/>
                  </a:lnTo>
                  <a:lnTo>
                    <a:pt x="68262" y="49212"/>
                  </a:lnTo>
                  <a:lnTo>
                    <a:pt x="68262" y="36512"/>
                  </a:lnTo>
                  <a:close/>
                  <a:moveTo>
                    <a:pt x="159167" y="23812"/>
                  </a:moveTo>
                  <a:cubicBezTo>
                    <a:pt x="159167" y="23812"/>
                    <a:pt x="159167" y="23812"/>
                    <a:pt x="196725" y="23812"/>
                  </a:cubicBezTo>
                  <a:cubicBezTo>
                    <a:pt x="199315" y="23812"/>
                    <a:pt x="203200" y="26420"/>
                    <a:pt x="203200" y="30332"/>
                  </a:cubicBezTo>
                  <a:cubicBezTo>
                    <a:pt x="203200" y="30332"/>
                    <a:pt x="203200" y="30332"/>
                    <a:pt x="203200" y="55109"/>
                  </a:cubicBezTo>
                  <a:cubicBezTo>
                    <a:pt x="203200" y="57717"/>
                    <a:pt x="199315" y="60325"/>
                    <a:pt x="196725" y="60325"/>
                  </a:cubicBezTo>
                  <a:cubicBezTo>
                    <a:pt x="196725" y="60325"/>
                    <a:pt x="196725" y="60325"/>
                    <a:pt x="159167" y="60325"/>
                  </a:cubicBezTo>
                  <a:cubicBezTo>
                    <a:pt x="156577" y="60325"/>
                    <a:pt x="153987" y="57717"/>
                    <a:pt x="153987" y="55109"/>
                  </a:cubicBezTo>
                  <a:cubicBezTo>
                    <a:pt x="153987" y="55109"/>
                    <a:pt x="153987" y="55109"/>
                    <a:pt x="153987" y="30332"/>
                  </a:cubicBezTo>
                  <a:cubicBezTo>
                    <a:pt x="153987" y="26420"/>
                    <a:pt x="156577" y="23812"/>
                    <a:pt x="159167" y="23812"/>
                  </a:cubicBezTo>
                  <a:close/>
                  <a:moveTo>
                    <a:pt x="98550" y="23812"/>
                  </a:moveTo>
                  <a:cubicBezTo>
                    <a:pt x="98550" y="23812"/>
                    <a:pt x="98550" y="23812"/>
                    <a:pt x="134812" y="23812"/>
                  </a:cubicBezTo>
                  <a:cubicBezTo>
                    <a:pt x="138698" y="23812"/>
                    <a:pt x="141288" y="26420"/>
                    <a:pt x="141288" y="30332"/>
                  </a:cubicBezTo>
                  <a:cubicBezTo>
                    <a:pt x="141288" y="30332"/>
                    <a:pt x="141288" y="30332"/>
                    <a:pt x="141288" y="55109"/>
                  </a:cubicBezTo>
                  <a:cubicBezTo>
                    <a:pt x="141288" y="57717"/>
                    <a:pt x="138698" y="60325"/>
                    <a:pt x="134812" y="60325"/>
                  </a:cubicBezTo>
                  <a:cubicBezTo>
                    <a:pt x="134812" y="60325"/>
                    <a:pt x="134812" y="60325"/>
                    <a:pt x="98550" y="60325"/>
                  </a:cubicBezTo>
                  <a:cubicBezTo>
                    <a:pt x="94665" y="60325"/>
                    <a:pt x="92075" y="57717"/>
                    <a:pt x="92075" y="55109"/>
                  </a:cubicBezTo>
                  <a:cubicBezTo>
                    <a:pt x="92075" y="55109"/>
                    <a:pt x="92075" y="55109"/>
                    <a:pt x="92075" y="30332"/>
                  </a:cubicBezTo>
                  <a:cubicBezTo>
                    <a:pt x="92075" y="26420"/>
                    <a:pt x="94665" y="23812"/>
                    <a:pt x="98550" y="23812"/>
                  </a:cubicBezTo>
                  <a:close/>
                  <a:moveTo>
                    <a:pt x="38225" y="23812"/>
                  </a:moveTo>
                  <a:cubicBezTo>
                    <a:pt x="38225" y="23812"/>
                    <a:pt x="38225" y="23812"/>
                    <a:pt x="74487" y="23812"/>
                  </a:cubicBezTo>
                  <a:cubicBezTo>
                    <a:pt x="78373" y="23812"/>
                    <a:pt x="80963" y="26420"/>
                    <a:pt x="80963" y="30332"/>
                  </a:cubicBezTo>
                  <a:cubicBezTo>
                    <a:pt x="80963" y="30332"/>
                    <a:pt x="80963" y="30332"/>
                    <a:pt x="80963" y="55109"/>
                  </a:cubicBezTo>
                  <a:cubicBezTo>
                    <a:pt x="80963" y="57717"/>
                    <a:pt x="78373" y="60325"/>
                    <a:pt x="74487" y="60325"/>
                  </a:cubicBezTo>
                  <a:cubicBezTo>
                    <a:pt x="74487" y="60325"/>
                    <a:pt x="74487" y="60325"/>
                    <a:pt x="38225" y="60325"/>
                  </a:cubicBezTo>
                  <a:cubicBezTo>
                    <a:pt x="34340" y="60325"/>
                    <a:pt x="31750" y="57717"/>
                    <a:pt x="31750" y="55109"/>
                  </a:cubicBezTo>
                  <a:cubicBezTo>
                    <a:pt x="31750" y="55109"/>
                    <a:pt x="31750" y="55109"/>
                    <a:pt x="31750" y="30332"/>
                  </a:cubicBezTo>
                  <a:cubicBezTo>
                    <a:pt x="31750" y="26420"/>
                    <a:pt x="34340" y="23812"/>
                    <a:pt x="38225" y="23812"/>
                  </a:cubicBezTo>
                  <a:close/>
                  <a:moveTo>
                    <a:pt x="19050" y="11112"/>
                  </a:moveTo>
                  <a:lnTo>
                    <a:pt x="19050" y="319087"/>
                  </a:lnTo>
                  <a:cubicBezTo>
                    <a:pt x="19050" y="319087"/>
                    <a:pt x="19050" y="319087"/>
                    <a:pt x="92054" y="319087"/>
                  </a:cubicBezTo>
                  <a:cubicBezTo>
                    <a:pt x="92054" y="319087"/>
                    <a:pt x="92054" y="319087"/>
                    <a:pt x="92054" y="275091"/>
                  </a:cubicBezTo>
                  <a:cubicBezTo>
                    <a:pt x="92054" y="272503"/>
                    <a:pt x="94661" y="269915"/>
                    <a:pt x="98572" y="269915"/>
                  </a:cubicBezTo>
                  <a:cubicBezTo>
                    <a:pt x="98572" y="269915"/>
                    <a:pt x="98572" y="269915"/>
                    <a:pt x="135074" y="269915"/>
                  </a:cubicBezTo>
                  <a:cubicBezTo>
                    <a:pt x="138985" y="269915"/>
                    <a:pt x="141592" y="272503"/>
                    <a:pt x="141592" y="275091"/>
                  </a:cubicBezTo>
                  <a:cubicBezTo>
                    <a:pt x="141592" y="275091"/>
                    <a:pt x="141592" y="275091"/>
                    <a:pt x="141592" y="319087"/>
                  </a:cubicBezTo>
                  <a:cubicBezTo>
                    <a:pt x="141592" y="319087"/>
                    <a:pt x="141592" y="319087"/>
                    <a:pt x="215900" y="319087"/>
                  </a:cubicBezTo>
                  <a:cubicBezTo>
                    <a:pt x="215900" y="319087"/>
                    <a:pt x="215900" y="319087"/>
                    <a:pt x="215900" y="11112"/>
                  </a:cubicBezTo>
                  <a:cubicBezTo>
                    <a:pt x="215900" y="11112"/>
                    <a:pt x="215900" y="11112"/>
                    <a:pt x="19050" y="11112"/>
                  </a:cubicBezTo>
                  <a:close/>
                  <a:moveTo>
                    <a:pt x="12964" y="0"/>
                  </a:moveTo>
                  <a:cubicBezTo>
                    <a:pt x="12964" y="0"/>
                    <a:pt x="12964" y="0"/>
                    <a:pt x="220399" y="0"/>
                  </a:cubicBezTo>
                  <a:cubicBezTo>
                    <a:pt x="220399" y="0"/>
                    <a:pt x="221695" y="0"/>
                    <a:pt x="221695" y="0"/>
                  </a:cubicBezTo>
                  <a:cubicBezTo>
                    <a:pt x="224288" y="0"/>
                    <a:pt x="226881" y="2592"/>
                    <a:pt x="226881" y="6480"/>
                  </a:cubicBezTo>
                  <a:cubicBezTo>
                    <a:pt x="226881" y="6480"/>
                    <a:pt x="226881" y="6480"/>
                    <a:pt x="226881" y="320124"/>
                  </a:cubicBezTo>
                  <a:cubicBezTo>
                    <a:pt x="230770" y="320124"/>
                    <a:pt x="233363" y="322716"/>
                    <a:pt x="233363" y="325308"/>
                  </a:cubicBezTo>
                  <a:cubicBezTo>
                    <a:pt x="233363" y="329196"/>
                    <a:pt x="230770" y="331788"/>
                    <a:pt x="226881" y="331788"/>
                  </a:cubicBezTo>
                  <a:cubicBezTo>
                    <a:pt x="226881" y="331788"/>
                    <a:pt x="226881" y="331788"/>
                    <a:pt x="6482" y="331788"/>
                  </a:cubicBezTo>
                  <a:cubicBezTo>
                    <a:pt x="2593" y="331788"/>
                    <a:pt x="0" y="329196"/>
                    <a:pt x="0" y="325308"/>
                  </a:cubicBezTo>
                  <a:cubicBezTo>
                    <a:pt x="0" y="322716"/>
                    <a:pt x="2593" y="320124"/>
                    <a:pt x="6482" y="320124"/>
                  </a:cubicBezTo>
                  <a:cubicBezTo>
                    <a:pt x="6482" y="320124"/>
                    <a:pt x="6482" y="320124"/>
                    <a:pt x="6482" y="6480"/>
                  </a:cubicBezTo>
                  <a:cubicBezTo>
                    <a:pt x="6482" y="2592"/>
                    <a:pt x="9075" y="0"/>
                    <a:pt x="12964" y="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9834AD6B-CBCC-4E51-8A58-0FBA5E1746AC}"/>
                </a:ext>
              </a:extLst>
            </p:cNvPr>
            <p:cNvSpPr/>
            <p:nvPr/>
          </p:nvSpPr>
          <p:spPr>
            <a:xfrm>
              <a:off x="-1674856" y="4664395"/>
              <a:ext cx="1214314" cy="1442001"/>
            </a:xfrm>
            <a:custGeom>
              <a:avLst/>
              <a:gdLst>
                <a:gd name="connsiteX0" fmla="*/ 192089 w 279400"/>
                <a:gd name="connsiteY0" fmla="*/ 300038 h 331788"/>
                <a:gd name="connsiteX1" fmla="*/ 242889 w 279400"/>
                <a:gd name="connsiteY1" fmla="*/ 300038 h 331788"/>
                <a:gd name="connsiteX2" fmla="*/ 242889 w 279400"/>
                <a:gd name="connsiteY2" fmla="*/ 311151 h 331788"/>
                <a:gd name="connsiteX3" fmla="*/ 192089 w 279400"/>
                <a:gd name="connsiteY3" fmla="*/ 311151 h 331788"/>
                <a:gd name="connsiteX4" fmla="*/ 128589 w 279400"/>
                <a:gd name="connsiteY4" fmla="*/ 300038 h 331788"/>
                <a:gd name="connsiteX5" fmla="*/ 180977 w 279400"/>
                <a:gd name="connsiteY5" fmla="*/ 300038 h 331788"/>
                <a:gd name="connsiteX6" fmla="*/ 180977 w 279400"/>
                <a:gd name="connsiteY6" fmla="*/ 311151 h 331788"/>
                <a:gd name="connsiteX7" fmla="*/ 128589 w 279400"/>
                <a:gd name="connsiteY7" fmla="*/ 311151 h 331788"/>
                <a:gd name="connsiteX8" fmla="*/ 36514 w 279400"/>
                <a:gd name="connsiteY8" fmla="*/ 300038 h 331788"/>
                <a:gd name="connsiteX9" fmla="*/ 87314 w 279400"/>
                <a:gd name="connsiteY9" fmla="*/ 300038 h 331788"/>
                <a:gd name="connsiteX10" fmla="*/ 87314 w 279400"/>
                <a:gd name="connsiteY10" fmla="*/ 311151 h 331788"/>
                <a:gd name="connsiteX11" fmla="*/ 36514 w 279400"/>
                <a:gd name="connsiteY11" fmla="*/ 311151 h 331788"/>
                <a:gd name="connsiteX12" fmla="*/ 114300 w 279400"/>
                <a:gd name="connsiteY12" fmla="*/ 290512 h 331788"/>
                <a:gd name="connsiteX13" fmla="*/ 114300 w 279400"/>
                <a:gd name="connsiteY13" fmla="*/ 320675 h 331788"/>
                <a:gd name="connsiteX14" fmla="*/ 258763 w 279400"/>
                <a:gd name="connsiteY14" fmla="*/ 320675 h 331788"/>
                <a:gd name="connsiteX15" fmla="*/ 258763 w 279400"/>
                <a:gd name="connsiteY15" fmla="*/ 290512 h 331788"/>
                <a:gd name="connsiteX16" fmla="*/ 20638 w 279400"/>
                <a:gd name="connsiteY16" fmla="*/ 290512 h 331788"/>
                <a:gd name="connsiteX17" fmla="*/ 20638 w 279400"/>
                <a:gd name="connsiteY17" fmla="*/ 320675 h 331788"/>
                <a:gd name="connsiteX18" fmla="*/ 103188 w 279400"/>
                <a:gd name="connsiteY18" fmla="*/ 320675 h 331788"/>
                <a:gd name="connsiteX19" fmla="*/ 103188 w 279400"/>
                <a:gd name="connsiteY19" fmla="*/ 290512 h 331788"/>
                <a:gd name="connsiteX20" fmla="*/ 222250 w 279400"/>
                <a:gd name="connsiteY20" fmla="*/ 254000 h 331788"/>
                <a:gd name="connsiteX21" fmla="*/ 242888 w 279400"/>
                <a:gd name="connsiteY21" fmla="*/ 254000 h 331788"/>
                <a:gd name="connsiteX22" fmla="*/ 242888 w 279400"/>
                <a:gd name="connsiteY22" fmla="*/ 263525 h 331788"/>
                <a:gd name="connsiteX23" fmla="*/ 222250 w 279400"/>
                <a:gd name="connsiteY23" fmla="*/ 263525 h 331788"/>
                <a:gd name="connsiteX24" fmla="*/ 192088 w 279400"/>
                <a:gd name="connsiteY24" fmla="*/ 254000 h 331788"/>
                <a:gd name="connsiteX25" fmla="*/ 212726 w 279400"/>
                <a:gd name="connsiteY25" fmla="*/ 254000 h 331788"/>
                <a:gd name="connsiteX26" fmla="*/ 212726 w 279400"/>
                <a:gd name="connsiteY26" fmla="*/ 263525 h 331788"/>
                <a:gd name="connsiteX27" fmla="*/ 192088 w 279400"/>
                <a:gd name="connsiteY27" fmla="*/ 263525 h 331788"/>
                <a:gd name="connsiteX28" fmla="*/ 160338 w 279400"/>
                <a:gd name="connsiteY28" fmla="*/ 254000 h 331788"/>
                <a:gd name="connsiteX29" fmla="*/ 180976 w 279400"/>
                <a:gd name="connsiteY29" fmla="*/ 254000 h 331788"/>
                <a:gd name="connsiteX30" fmla="*/ 180976 w 279400"/>
                <a:gd name="connsiteY30" fmla="*/ 263525 h 331788"/>
                <a:gd name="connsiteX31" fmla="*/ 160338 w 279400"/>
                <a:gd name="connsiteY31" fmla="*/ 263525 h 331788"/>
                <a:gd name="connsiteX32" fmla="*/ 128588 w 279400"/>
                <a:gd name="connsiteY32" fmla="*/ 254000 h 331788"/>
                <a:gd name="connsiteX33" fmla="*/ 149226 w 279400"/>
                <a:gd name="connsiteY33" fmla="*/ 254000 h 331788"/>
                <a:gd name="connsiteX34" fmla="*/ 149226 w 279400"/>
                <a:gd name="connsiteY34" fmla="*/ 263525 h 331788"/>
                <a:gd name="connsiteX35" fmla="*/ 128588 w 279400"/>
                <a:gd name="connsiteY35" fmla="*/ 263525 h 331788"/>
                <a:gd name="connsiteX36" fmla="*/ 66676 w 279400"/>
                <a:gd name="connsiteY36" fmla="*/ 254000 h 331788"/>
                <a:gd name="connsiteX37" fmla="*/ 87314 w 279400"/>
                <a:gd name="connsiteY37" fmla="*/ 254000 h 331788"/>
                <a:gd name="connsiteX38" fmla="*/ 87314 w 279400"/>
                <a:gd name="connsiteY38" fmla="*/ 263525 h 331788"/>
                <a:gd name="connsiteX39" fmla="*/ 66676 w 279400"/>
                <a:gd name="connsiteY39" fmla="*/ 263525 h 331788"/>
                <a:gd name="connsiteX40" fmla="*/ 36514 w 279400"/>
                <a:gd name="connsiteY40" fmla="*/ 254000 h 331788"/>
                <a:gd name="connsiteX41" fmla="*/ 57152 w 279400"/>
                <a:gd name="connsiteY41" fmla="*/ 254000 h 331788"/>
                <a:gd name="connsiteX42" fmla="*/ 57152 w 279400"/>
                <a:gd name="connsiteY42" fmla="*/ 263525 h 331788"/>
                <a:gd name="connsiteX43" fmla="*/ 36514 w 279400"/>
                <a:gd name="connsiteY43" fmla="*/ 263525 h 331788"/>
                <a:gd name="connsiteX44" fmla="*/ 66676 w 279400"/>
                <a:gd name="connsiteY44" fmla="*/ 233363 h 331788"/>
                <a:gd name="connsiteX45" fmla="*/ 87314 w 279400"/>
                <a:gd name="connsiteY45" fmla="*/ 233363 h 331788"/>
                <a:gd name="connsiteX46" fmla="*/ 87314 w 279400"/>
                <a:gd name="connsiteY46" fmla="*/ 242888 h 331788"/>
                <a:gd name="connsiteX47" fmla="*/ 66676 w 279400"/>
                <a:gd name="connsiteY47" fmla="*/ 242888 h 331788"/>
                <a:gd name="connsiteX48" fmla="*/ 36514 w 279400"/>
                <a:gd name="connsiteY48" fmla="*/ 233363 h 331788"/>
                <a:gd name="connsiteX49" fmla="*/ 57152 w 279400"/>
                <a:gd name="connsiteY49" fmla="*/ 233363 h 331788"/>
                <a:gd name="connsiteX50" fmla="*/ 57152 w 279400"/>
                <a:gd name="connsiteY50" fmla="*/ 242888 h 331788"/>
                <a:gd name="connsiteX51" fmla="*/ 36514 w 279400"/>
                <a:gd name="connsiteY51" fmla="*/ 242888 h 331788"/>
                <a:gd name="connsiteX52" fmla="*/ 222250 w 279400"/>
                <a:gd name="connsiteY52" fmla="*/ 233362 h 331788"/>
                <a:gd name="connsiteX53" fmla="*/ 242888 w 279400"/>
                <a:gd name="connsiteY53" fmla="*/ 233362 h 331788"/>
                <a:gd name="connsiteX54" fmla="*/ 242888 w 279400"/>
                <a:gd name="connsiteY54" fmla="*/ 242887 h 331788"/>
                <a:gd name="connsiteX55" fmla="*/ 222250 w 279400"/>
                <a:gd name="connsiteY55" fmla="*/ 242887 h 331788"/>
                <a:gd name="connsiteX56" fmla="*/ 192088 w 279400"/>
                <a:gd name="connsiteY56" fmla="*/ 233362 h 331788"/>
                <a:gd name="connsiteX57" fmla="*/ 212726 w 279400"/>
                <a:gd name="connsiteY57" fmla="*/ 233362 h 331788"/>
                <a:gd name="connsiteX58" fmla="*/ 212726 w 279400"/>
                <a:gd name="connsiteY58" fmla="*/ 242887 h 331788"/>
                <a:gd name="connsiteX59" fmla="*/ 192088 w 279400"/>
                <a:gd name="connsiteY59" fmla="*/ 242887 h 331788"/>
                <a:gd name="connsiteX60" fmla="*/ 160338 w 279400"/>
                <a:gd name="connsiteY60" fmla="*/ 233362 h 331788"/>
                <a:gd name="connsiteX61" fmla="*/ 180976 w 279400"/>
                <a:gd name="connsiteY61" fmla="*/ 233362 h 331788"/>
                <a:gd name="connsiteX62" fmla="*/ 180976 w 279400"/>
                <a:gd name="connsiteY62" fmla="*/ 242887 h 331788"/>
                <a:gd name="connsiteX63" fmla="*/ 160338 w 279400"/>
                <a:gd name="connsiteY63" fmla="*/ 242887 h 331788"/>
                <a:gd name="connsiteX64" fmla="*/ 128588 w 279400"/>
                <a:gd name="connsiteY64" fmla="*/ 233362 h 331788"/>
                <a:gd name="connsiteX65" fmla="*/ 149226 w 279400"/>
                <a:gd name="connsiteY65" fmla="*/ 233362 h 331788"/>
                <a:gd name="connsiteX66" fmla="*/ 149226 w 279400"/>
                <a:gd name="connsiteY66" fmla="*/ 242887 h 331788"/>
                <a:gd name="connsiteX67" fmla="*/ 128588 w 279400"/>
                <a:gd name="connsiteY67" fmla="*/ 242887 h 331788"/>
                <a:gd name="connsiteX68" fmla="*/ 222250 w 279400"/>
                <a:gd name="connsiteY68" fmla="*/ 212725 h 331788"/>
                <a:gd name="connsiteX69" fmla="*/ 242888 w 279400"/>
                <a:gd name="connsiteY69" fmla="*/ 212725 h 331788"/>
                <a:gd name="connsiteX70" fmla="*/ 242888 w 279400"/>
                <a:gd name="connsiteY70" fmla="*/ 222250 h 331788"/>
                <a:gd name="connsiteX71" fmla="*/ 222250 w 279400"/>
                <a:gd name="connsiteY71" fmla="*/ 222250 h 331788"/>
                <a:gd name="connsiteX72" fmla="*/ 192088 w 279400"/>
                <a:gd name="connsiteY72" fmla="*/ 212725 h 331788"/>
                <a:gd name="connsiteX73" fmla="*/ 212726 w 279400"/>
                <a:gd name="connsiteY73" fmla="*/ 212725 h 331788"/>
                <a:gd name="connsiteX74" fmla="*/ 212726 w 279400"/>
                <a:gd name="connsiteY74" fmla="*/ 222250 h 331788"/>
                <a:gd name="connsiteX75" fmla="*/ 192088 w 279400"/>
                <a:gd name="connsiteY75" fmla="*/ 222250 h 331788"/>
                <a:gd name="connsiteX76" fmla="*/ 160338 w 279400"/>
                <a:gd name="connsiteY76" fmla="*/ 212725 h 331788"/>
                <a:gd name="connsiteX77" fmla="*/ 180976 w 279400"/>
                <a:gd name="connsiteY77" fmla="*/ 212725 h 331788"/>
                <a:gd name="connsiteX78" fmla="*/ 180976 w 279400"/>
                <a:gd name="connsiteY78" fmla="*/ 222250 h 331788"/>
                <a:gd name="connsiteX79" fmla="*/ 160338 w 279400"/>
                <a:gd name="connsiteY79" fmla="*/ 222250 h 331788"/>
                <a:gd name="connsiteX80" fmla="*/ 128588 w 279400"/>
                <a:gd name="connsiteY80" fmla="*/ 212725 h 331788"/>
                <a:gd name="connsiteX81" fmla="*/ 149226 w 279400"/>
                <a:gd name="connsiteY81" fmla="*/ 212725 h 331788"/>
                <a:gd name="connsiteX82" fmla="*/ 149226 w 279400"/>
                <a:gd name="connsiteY82" fmla="*/ 222250 h 331788"/>
                <a:gd name="connsiteX83" fmla="*/ 128588 w 279400"/>
                <a:gd name="connsiteY83" fmla="*/ 222250 h 331788"/>
                <a:gd name="connsiteX84" fmla="*/ 66676 w 279400"/>
                <a:gd name="connsiteY84" fmla="*/ 212725 h 331788"/>
                <a:gd name="connsiteX85" fmla="*/ 87314 w 279400"/>
                <a:gd name="connsiteY85" fmla="*/ 212725 h 331788"/>
                <a:gd name="connsiteX86" fmla="*/ 87314 w 279400"/>
                <a:gd name="connsiteY86" fmla="*/ 222250 h 331788"/>
                <a:gd name="connsiteX87" fmla="*/ 66676 w 279400"/>
                <a:gd name="connsiteY87" fmla="*/ 222250 h 331788"/>
                <a:gd name="connsiteX88" fmla="*/ 36514 w 279400"/>
                <a:gd name="connsiteY88" fmla="*/ 212725 h 331788"/>
                <a:gd name="connsiteX89" fmla="*/ 57152 w 279400"/>
                <a:gd name="connsiteY89" fmla="*/ 212725 h 331788"/>
                <a:gd name="connsiteX90" fmla="*/ 57152 w 279400"/>
                <a:gd name="connsiteY90" fmla="*/ 222250 h 331788"/>
                <a:gd name="connsiteX91" fmla="*/ 36514 w 279400"/>
                <a:gd name="connsiteY91" fmla="*/ 222250 h 331788"/>
                <a:gd name="connsiteX92" fmla="*/ 66676 w 279400"/>
                <a:gd name="connsiteY92" fmla="*/ 192088 h 331788"/>
                <a:gd name="connsiteX93" fmla="*/ 87314 w 279400"/>
                <a:gd name="connsiteY93" fmla="*/ 192088 h 331788"/>
                <a:gd name="connsiteX94" fmla="*/ 87314 w 279400"/>
                <a:gd name="connsiteY94" fmla="*/ 201613 h 331788"/>
                <a:gd name="connsiteX95" fmla="*/ 66676 w 279400"/>
                <a:gd name="connsiteY95" fmla="*/ 201613 h 331788"/>
                <a:gd name="connsiteX96" fmla="*/ 36514 w 279400"/>
                <a:gd name="connsiteY96" fmla="*/ 192088 h 331788"/>
                <a:gd name="connsiteX97" fmla="*/ 57152 w 279400"/>
                <a:gd name="connsiteY97" fmla="*/ 192088 h 331788"/>
                <a:gd name="connsiteX98" fmla="*/ 57152 w 279400"/>
                <a:gd name="connsiteY98" fmla="*/ 201613 h 331788"/>
                <a:gd name="connsiteX99" fmla="*/ 36514 w 279400"/>
                <a:gd name="connsiteY99" fmla="*/ 201613 h 331788"/>
                <a:gd name="connsiteX100" fmla="*/ 222250 w 279400"/>
                <a:gd name="connsiteY100" fmla="*/ 192087 h 331788"/>
                <a:gd name="connsiteX101" fmla="*/ 242888 w 279400"/>
                <a:gd name="connsiteY101" fmla="*/ 192087 h 331788"/>
                <a:gd name="connsiteX102" fmla="*/ 242888 w 279400"/>
                <a:gd name="connsiteY102" fmla="*/ 201612 h 331788"/>
                <a:gd name="connsiteX103" fmla="*/ 222250 w 279400"/>
                <a:gd name="connsiteY103" fmla="*/ 201612 h 331788"/>
                <a:gd name="connsiteX104" fmla="*/ 192088 w 279400"/>
                <a:gd name="connsiteY104" fmla="*/ 192087 h 331788"/>
                <a:gd name="connsiteX105" fmla="*/ 212726 w 279400"/>
                <a:gd name="connsiteY105" fmla="*/ 192087 h 331788"/>
                <a:gd name="connsiteX106" fmla="*/ 212726 w 279400"/>
                <a:gd name="connsiteY106" fmla="*/ 201612 h 331788"/>
                <a:gd name="connsiteX107" fmla="*/ 192088 w 279400"/>
                <a:gd name="connsiteY107" fmla="*/ 201612 h 331788"/>
                <a:gd name="connsiteX108" fmla="*/ 160338 w 279400"/>
                <a:gd name="connsiteY108" fmla="*/ 192087 h 331788"/>
                <a:gd name="connsiteX109" fmla="*/ 180976 w 279400"/>
                <a:gd name="connsiteY109" fmla="*/ 192087 h 331788"/>
                <a:gd name="connsiteX110" fmla="*/ 180976 w 279400"/>
                <a:gd name="connsiteY110" fmla="*/ 201612 h 331788"/>
                <a:gd name="connsiteX111" fmla="*/ 160338 w 279400"/>
                <a:gd name="connsiteY111" fmla="*/ 201612 h 331788"/>
                <a:gd name="connsiteX112" fmla="*/ 128588 w 279400"/>
                <a:gd name="connsiteY112" fmla="*/ 192087 h 331788"/>
                <a:gd name="connsiteX113" fmla="*/ 149226 w 279400"/>
                <a:gd name="connsiteY113" fmla="*/ 192087 h 331788"/>
                <a:gd name="connsiteX114" fmla="*/ 149226 w 279400"/>
                <a:gd name="connsiteY114" fmla="*/ 201612 h 331788"/>
                <a:gd name="connsiteX115" fmla="*/ 128588 w 279400"/>
                <a:gd name="connsiteY115" fmla="*/ 201612 h 331788"/>
                <a:gd name="connsiteX116" fmla="*/ 222250 w 279400"/>
                <a:gd name="connsiteY116" fmla="*/ 171450 h 331788"/>
                <a:gd name="connsiteX117" fmla="*/ 242888 w 279400"/>
                <a:gd name="connsiteY117" fmla="*/ 171450 h 331788"/>
                <a:gd name="connsiteX118" fmla="*/ 242888 w 279400"/>
                <a:gd name="connsiteY118" fmla="*/ 180975 h 331788"/>
                <a:gd name="connsiteX119" fmla="*/ 222250 w 279400"/>
                <a:gd name="connsiteY119" fmla="*/ 180975 h 331788"/>
                <a:gd name="connsiteX120" fmla="*/ 192088 w 279400"/>
                <a:gd name="connsiteY120" fmla="*/ 171450 h 331788"/>
                <a:gd name="connsiteX121" fmla="*/ 212726 w 279400"/>
                <a:gd name="connsiteY121" fmla="*/ 171450 h 331788"/>
                <a:gd name="connsiteX122" fmla="*/ 212726 w 279400"/>
                <a:gd name="connsiteY122" fmla="*/ 180975 h 331788"/>
                <a:gd name="connsiteX123" fmla="*/ 192088 w 279400"/>
                <a:gd name="connsiteY123" fmla="*/ 180975 h 331788"/>
                <a:gd name="connsiteX124" fmla="*/ 160338 w 279400"/>
                <a:gd name="connsiteY124" fmla="*/ 171450 h 331788"/>
                <a:gd name="connsiteX125" fmla="*/ 180976 w 279400"/>
                <a:gd name="connsiteY125" fmla="*/ 171450 h 331788"/>
                <a:gd name="connsiteX126" fmla="*/ 180976 w 279400"/>
                <a:gd name="connsiteY126" fmla="*/ 180975 h 331788"/>
                <a:gd name="connsiteX127" fmla="*/ 160338 w 279400"/>
                <a:gd name="connsiteY127" fmla="*/ 180975 h 331788"/>
                <a:gd name="connsiteX128" fmla="*/ 128588 w 279400"/>
                <a:gd name="connsiteY128" fmla="*/ 171450 h 331788"/>
                <a:gd name="connsiteX129" fmla="*/ 149226 w 279400"/>
                <a:gd name="connsiteY129" fmla="*/ 171450 h 331788"/>
                <a:gd name="connsiteX130" fmla="*/ 149226 w 279400"/>
                <a:gd name="connsiteY130" fmla="*/ 180975 h 331788"/>
                <a:gd name="connsiteX131" fmla="*/ 128588 w 279400"/>
                <a:gd name="connsiteY131" fmla="*/ 180975 h 331788"/>
                <a:gd name="connsiteX132" fmla="*/ 66676 w 279400"/>
                <a:gd name="connsiteY132" fmla="*/ 171450 h 331788"/>
                <a:gd name="connsiteX133" fmla="*/ 87314 w 279400"/>
                <a:gd name="connsiteY133" fmla="*/ 171450 h 331788"/>
                <a:gd name="connsiteX134" fmla="*/ 87314 w 279400"/>
                <a:gd name="connsiteY134" fmla="*/ 180975 h 331788"/>
                <a:gd name="connsiteX135" fmla="*/ 66676 w 279400"/>
                <a:gd name="connsiteY135" fmla="*/ 180975 h 331788"/>
                <a:gd name="connsiteX136" fmla="*/ 36514 w 279400"/>
                <a:gd name="connsiteY136" fmla="*/ 171450 h 331788"/>
                <a:gd name="connsiteX137" fmla="*/ 57152 w 279400"/>
                <a:gd name="connsiteY137" fmla="*/ 171450 h 331788"/>
                <a:gd name="connsiteX138" fmla="*/ 57152 w 279400"/>
                <a:gd name="connsiteY138" fmla="*/ 180975 h 331788"/>
                <a:gd name="connsiteX139" fmla="*/ 36514 w 279400"/>
                <a:gd name="connsiteY139" fmla="*/ 180975 h 331788"/>
                <a:gd name="connsiteX140" fmla="*/ 222250 w 279400"/>
                <a:gd name="connsiteY140" fmla="*/ 149225 h 331788"/>
                <a:gd name="connsiteX141" fmla="*/ 242888 w 279400"/>
                <a:gd name="connsiteY141" fmla="*/ 149225 h 331788"/>
                <a:gd name="connsiteX142" fmla="*/ 242888 w 279400"/>
                <a:gd name="connsiteY142" fmla="*/ 160338 h 331788"/>
                <a:gd name="connsiteX143" fmla="*/ 222250 w 279400"/>
                <a:gd name="connsiteY143" fmla="*/ 160338 h 331788"/>
                <a:gd name="connsiteX144" fmla="*/ 192088 w 279400"/>
                <a:gd name="connsiteY144" fmla="*/ 149225 h 331788"/>
                <a:gd name="connsiteX145" fmla="*/ 212726 w 279400"/>
                <a:gd name="connsiteY145" fmla="*/ 149225 h 331788"/>
                <a:gd name="connsiteX146" fmla="*/ 212726 w 279400"/>
                <a:gd name="connsiteY146" fmla="*/ 160338 h 331788"/>
                <a:gd name="connsiteX147" fmla="*/ 192088 w 279400"/>
                <a:gd name="connsiteY147" fmla="*/ 160338 h 331788"/>
                <a:gd name="connsiteX148" fmla="*/ 160338 w 279400"/>
                <a:gd name="connsiteY148" fmla="*/ 149225 h 331788"/>
                <a:gd name="connsiteX149" fmla="*/ 180976 w 279400"/>
                <a:gd name="connsiteY149" fmla="*/ 149225 h 331788"/>
                <a:gd name="connsiteX150" fmla="*/ 180976 w 279400"/>
                <a:gd name="connsiteY150" fmla="*/ 160338 h 331788"/>
                <a:gd name="connsiteX151" fmla="*/ 160338 w 279400"/>
                <a:gd name="connsiteY151" fmla="*/ 160338 h 331788"/>
                <a:gd name="connsiteX152" fmla="*/ 128588 w 279400"/>
                <a:gd name="connsiteY152" fmla="*/ 149225 h 331788"/>
                <a:gd name="connsiteX153" fmla="*/ 149226 w 279400"/>
                <a:gd name="connsiteY153" fmla="*/ 149225 h 331788"/>
                <a:gd name="connsiteX154" fmla="*/ 149226 w 279400"/>
                <a:gd name="connsiteY154" fmla="*/ 160338 h 331788"/>
                <a:gd name="connsiteX155" fmla="*/ 128588 w 279400"/>
                <a:gd name="connsiteY155" fmla="*/ 160338 h 331788"/>
                <a:gd name="connsiteX156" fmla="*/ 66676 w 279400"/>
                <a:gd name="connsiteY156" fmla="*/ 149225 h 331788"/>
                <a:gd name="connsiteX157" fmla="*/ 87314 w 279400"/>
                <a:gd name="connsiteY157" fmla="*/ 149225 h 331788"/>
                <a:gd name="connsiteX158" fmla="*/ 87314 w 279400"/>
                <a:gd name="connsiteY158" fmla="*/ 160338 h 331788"/>
                <a:gd name="connsiteX159" fmla="*/ 66676 w 279400"/>
                <a:gd name="connsiteY159" fmla="*/ 160338 h 331788"/>
                <a:gd name="connsiteX160" fmla="*/ 36514 w 279400"/>
                <a:gd name="connsiteY160" fmla="*/ 149225 h 331788"/>
                <a:gd name="connsiteX161" fmla="*/ 57152 w 279400"/>
                <a:gd name="connsiteY161" fmla="*/ 149225 h 331788"/>
                <a:gd name="connsiteX162" fmla="*/ 57152 w 279400"/>
                <a:gd name="connsiteY162" fmla="*/ 160338 h 331788"/>
                <a:gd name="connsiteX163" fmla="*/ 36514 w 279400"/>
                <a:gd name="connsiteY163" fmla="*/ 160338 h 331788"/>
                <a:gd name="connsiteX164" fmla="*/ 222251 w 279400"/>
                <a:gd name="connsiteY164" fmla="*/ 128588 h 331788"/>
                <a:gd name="connsiteX165" fmla="*/ 242889 w 279400"/>
                <a:gd name="connsiteY165" fmla="*/ 128588 h 331788"/>
                <a:gd name="connsiteX166" fmla="*/ 242889 w 279400"/>
                <a:gd name="connsiteY166" fmla="*/ 139701 h 331788"/>
                <a:gd name="connsiteX167" fmla="*/ 222251 w 279400"/>
                <a:gd name="connsiteY167" fmla="*/ 139701 h 331788"/>
                <a:gd name="connsiteX168" fmla="*/ 192089 w 279400"/>
                <a:gd name="connsiteY168" fmla="*/ 128588 h 331788"/>
                <a:gd name="connsiteX169" fmla="*/ 212727 w 279400"/>
                <a:gd name="connsiteY169" fmla="*/ 128588 h 331788"/>
                <a:gd name="connsiteX170" fmla="*/ 212727 w 279400"/>
                <a:gd name="connsiteY170" fmla="*/ 139701 h 331788"/>
                <a:gd name="connsiteX171" fmla="*/ 192089 w 279400"/>
                <a:gd name="connsiteY171" fmla="*/ 139701 h 331788"/>
                <a:gd name="connsiteX172" fmla="*/ 160339 w 279400"/>
                <a:gd name="connsiteY172" fmla="*/ 128588 h 331788"/>
                <a:gd name="connsiteX173" fmla="*/ 180977 w 279400"/>
                <a:gd name="connsiteY173" fmla="*/ 128588 h 331788"/>
                <a:gd name="connsiteX174" fmla="*/ 180977 w 279400"/>
                <a:gd name="connsiteY174" fmla="*/ 139701 h 331788"/>
                <a:gd name="connsiteX175" fmla="*/ 160339 w 279400"/>
                <a:gd name="connsiteY175" fmla="*/ 139701 h 331788"/>
                <a:gd name="connsiteX176" fmla="*/ 128589 w 279400"/>
                <a:gd name="connsiteY176" fmla="*/ 128588 h 331788"/>
                <a:gd name="connsiteX177" fmla="*/ 149227 w 279400"/>
                <a:gd name="connsiteY177" fmla="*/ 128588 h 331788"/>
                <a:gd name="connsiteX178" fmla="*/ 149227 w 279400"/>
                <a:gd name="connsiteY178" fmla="*/ 139701 h 331788"/>
                <a:gd name="connsiteX179" fmla="*/ 128589 w 279400"/>
                <a:gd name="connsiteY179" fmla="*/ 139701 h 331788"/>
                <a:gd name="connsiteX180" fmla="*/ 66676 w 279400"/>
                <a:gd name="connsiteY180" fmla="*/ 128588 h 331788"/>
                <a:gd name="connsiteX181" fmla="*/ 87314 w 279400"/>
                <a:gd name="connsiteY181" fmla="*/ 128588 h 331788"/>
                <a:gd name="connsiteX182" fmla="*/ 87314 w 279400"/>
                <a:gd name="connsiteY182" fmla="*/ 139701 h 331788"/>
                <a:gd name="connsiteX183" fmla="*/ 66676 w 279400"/>
                <a:gd name="connsiteY183" fmla="*/ 139701 h 331788"/>
                <a:gd name="connsiteX184" fmla="*/ 36514 w 279400"/>
                <a:gd name="connsiteY184" fmla="*/ 128588 h 331788"/>
                <a:gd name="connsiteX185" fmla="*/ 57152 w 279400"/>
                <a:gd name="connsiteY185" fmla="*/ 128588 h 331788"/>
                <a:gd name="connsiteX186" fmla="*/ 57152 w 279400"/>
                <a:gd name="connsiteY186" fmla="*/ 139701 h 331788"/>
                <a:gd name="connsiteX187" fmla="*/ 36514 w 279400"/>
                <a:gd name="connsiteY187" fmla="*/ 139701 h 331788"/>
                <a:gd name="connsiteX188" fmla="*/ 20638 w 279400"/>
                <a:gd name="connsiteY188" fmla="*/ 114300 h 331788"/>
                <a:gd name="connsiteX189" fmla="*/ 20638 w 279400"/>
                <a:gd name="connsiteY189" fmla="*/ 279400 h 331788"/>
                <a:gd name="connsiteX190" fmla="*/ 103188 w 279400"/>
                <a:gd name="connsiteY190" fmla="*/ 279400 h 331788"/>
                <a:gd name="connsiteX191" fmla="*/ 103188 w 279400"/>
                <a:gd name="connsiteY191" fmla="*/ 114300 h 331788"/>
                <a:gd name="connsiteX192" fmla="*/ 222251 w 279400"/>
                <a:gd name="connsiteY192" fmla="*/ 107950 h 331788"/>
                <a:gd name="connsiteX193" fmla="*/ 242889 w 279400"/>
                <a:gd name="connsiteY193" fmla="*/ 107950 h 331788"/>
                <a:gd name="connsiteX194" fmla="*/ 242889 w 279400"/>
                <a:gd name="connsiteY194" fmla="*/ 119063 h 331788"/>
                <a:gd name="connsiteX195" fmla="*/ 222251 w 279400"/>
                <a:gd name="connsiteY195" fmla="*/ 119063 h 331788"/>
                <a:gd name="connsiteX196" fmla="*/ 192089 w 279400"/>
                <a:gd name="connsiteY196" fmla="*/ 107950 h 331788"/>
                <a:gd name="connsiteX197" fmla="*/ 212727 w 279400"/>
                <a:gd name="connsiteY197" fmla="*/ 107950 h 331788"/>
                <a:gd name="connsiteX198" fmla="*/ 212727 w 279400"/>
                <a:gd name="connsiteY198" fmla="*/ 119063 h 331788"/>
                <a:gd name="connsiteX199" fmla="*/ 192089 w 279400"/>
                <a:gd name="connsiteY199" fmla="*/ 119063 h 331788"/>
                <a:gd name="connsiteX200" fmla="*/ 160339 w 279400"/>
                <a:gd name="connsiteY200" fmla="*/ 107950 h 331788"/>
                <a:gd name="connsiteX201" fmla="*/ 180977 w 279400"/>
                <a:gd name="connsiteY201" fmla="*/ 107950 h 331788"/>
                <a:gd name="connsiteX202" fmla="*/ 180977 w 279400"/>
                <a:gd name="connsiteY202" fmla="*/ 119063 h 331788"/>
                <a:gd name="connsiteX203" fmla="*/ 160339 w 279400"/>
                <a:gd name="connsiteY203" fmla="*/ 119063 h 331788"/>
                <a:gd name="connsiteX204" fmla="*/ 128589 w 279400"/>
                <a:gd name="connsiteY204" fmla="*/ 107950 h 331788"/>
                <a:gd name="connsiteX205" fmla="*/ 149227 w 279400"/>
                <a:gd name="connsiteY205" fmla="*/ 107950 h 331788"/>
                <a:gd name="connsiteX206" fmla="*/ 149227 w 279400"/>
                <a:gd name="connsiteY206" fmla="*/ 119063 h 331788"/>
                <a:gd name="connsiteX207" fmla="*/ 128589 w 279400"/>
                <a:gd name="connsiteY207" fmla="*/ 119063 h 331788"/>
                <a:gd name="connsiteX208" fmla="*/ 222251 w 279400"/>
                <a:gd name="connsiteY208" fmla="*/ 87313 h 331788"/>
                <a:gd name="connsiteX209" fmla="*/ 242889 w 279400"/>
                <a:gd name="connsiteY209" fmla="*/ 87313 h 331788"/>
                <a:gd name="connsiteX210" fmla="*/ 242889 w 279400"/>
                <a:gd name="connsiteY210" fmla="*/ 98426 h 331788"/>
                <a:gd name="connsiteX211" fmla="*/ 222251 w 279400"/>
                <a:gd name="connsiteY211" fmla="*/ 98426 h 331788"/>
                <a:gd name="connsiteX212" fmla="*/ 192089 w 279400"/>
                <a:gd name="connsiteY212" fmla="*/ 87313 h 331788"/>
                <a:gd name="connsiteX213" fmla="*/ 212727 w 279400"/>
                <a:gd name="connsiteY213" fmla="*/ 87313 h 331788"/>
                <a:gd name="connsiteX214" fmla="*/ 212727 w 279400"/>
                <a:gd name="connsiteY214" fmla="*/ 98426 h 331788"/>
                <a:gd name="connsiteX215" fmla="*/ 192089 w 279400"/>
                <a:gd name="connsiteY215" fmla="*/ 98426 h 331788"/>
                <a:gd name="connsiteX216" fmla="*/ 160339 w 279400"/>
                <a:gd name="connsiteY216" fmla="*/ 87313 h 331788"/>
                <a:gd name="connsiteX217" fmla="*/ 180977 w 279400"/>
                <a:gd name="connsiteY217" fmla="*/ 87313 h 331788"/>
                <a:gd name="connsiteX218" fmla="*/ 180977 w 279400"/>
                <a:gd name="connsiteY218" fmla="*/ 98426 h 331788"/>
                <a:gd name="connsiteX219" fmla="*/ 160339 w 279400"/>
                <a:gd name="connsiteY219" fmla="*/ 98426 h 331788"/>
                <a:gd name="connsiteX220" fmla="*/ 128589 w 279400"/>
                <a:gd name="connsiteY220" fmla="*/ 87313 h 331788"/>
                <a:gd name="connsiteX221" fmla="*/ 149227 w 279400"/>
                <a:gd name="connsiteY221" fmla="*/ 87313 h 331788"/>
                <a:gd name="connsiteX222" fmla="*/ 149227 w 279400"/>
                <a:gd name="connsiteY222" fmla="*/ 98426 h 331788"/>
                <a:gd name="connsiteX223" fmla="*/ 128589 w 279400"/>
                <a:gd name="connsiteY223" fmla="*/ 98426 h 331788"/>
                <a:gd name="connsiteX224" fmla="*/ 222251 w 279400"/>
                <a:gd name="connsiteY224" fmla="*/ 66675 h 331788"/>
                <a:gd name="connsiteX225" fmla="*/ 242889 w 279400"/>
                <a:gd name="connsiteY225" fmla="*/ 66675 h 331788"/>
                <a:gd name="connsiteX226" fmla="*/ 242889 w 279400"/>
                <a:gd name="connsiteY226" fmla="*/ 77788 h 331788"/>
                <a:gd name="connsiteX227" fmla="*/ 222251 w 279400"/>
                <a:gd name="connsiteY227" fmla="*/ 77788 h 331788"/>
                <a:gd name="connsiteX228" fmla="*/ 192089 w 279400"/>
                <a:gd name="connsiteY228" fmla="*/ 66675 h 331788"/>
                <a:gd name="connsiteX229" fmla="*/ 212727 w 279400"/>
                <a:gd name="connsiteY229" fmla="*/ 66675 h 331788"/>
                <a:gd name="connsiteX230" fmla="*/ 212727 w 279400"/>
                <a:gd name="connsiteY230" fmla="*/ 77788 h 331788"/>
                <a:gd name="connsiteX231" fmla="*/ 192089 w 279400"/>
                <a:gd name="connsiteY231" fmla="*/ 77788 h 331788"/>
                <a:gd name="connsiteX232" fmla="*/ 160339 w 279400"/>
                <a:gd name="connsiteY232" fmla="*/ 66675 h 331788"/>
                <a:gd name="connsiteX233" fmla="*/ 180977 w 279400"/>
                <a:gd name="connsiteY233" fmla="*/ 66675 h 331788"/>
                <a:gd name="connsiteX234" fmla="*/ 180977 w 279400"/>
                <a:gd name="connsiteY234" fmla="*/ 77788 h 331788"/>
                <a:gd name="connsiteX235" fmla="*/ 160339 w 279400"/>
                <a:gd name="connsiteY235" fmla="*/ 77788 h 331788"/>
                <a:gd name="connsiteX236" fmla="*/ 128589 w 279400"/>
                <a:gd name="connsiteY236" fmla="*/ 66675 h 331788"/>
                <a:gd name="connsiteX237" fmla="*/ 149227 w 279400"/>
                <a:gd name="connsiteY237" fmla="*/ 66675 h 331788"/>
                <a:gd name="connsiteX238" fmla="*/ 149227 w 279400"/>
                <a:gd name="connsiteY238" fmla="*/ 77788 h 331788"/>
                <a:gd name="connsiteX239" fmla="*/ 128589 w 279400"/>
                <a:gd name="connsiteY239" fmla="*/ 77788 h 331788"/>
                <a:gd name="connsiteX240" fmla="*/ 222251 w 279400"/>
                <a:gd name="connsiteY240" fmla="*/ 46038 h 331788"/>
                <a:gd name="connsiteX241" fmla="*/ 242889 w 279400"/>
                <a:gd name="connsiteY241" fmla="*/ 46038 h 331788"/>
                <a:gd name="connsiteX242" fmla="*/ 242889 w 279400"/>
                <a:gd name="connsiteY242" fmla="*/ 57151 h 331788"/>
                <a:gd name="connsiteX243" fmla="*/ 222251 w 279400"/>
                <a:gd name="connsiteY243" fmla="*/ 57151 h 331788"/>
                <a:gd name="connsiteX244" fmla="*/ 192089 w 279400"/>
                <a:gd name="connsiteY244" fmla="*/ 46038 h 331788"/>
                <a:gd name="connsiteX245" fmla="*/ 212727 w 279400"/>
                <a:gd name="connsiteY245" fmla="*/ 46038 h 331788"/>
                <a:gd name="connsiteX246" fmla="*/ 212727 w 279400"/>
                <a:gd name="connsiteY246" fmla="*/ 57151 h 331788"/>
                <a:gd name="connsiteX247" fmla="*/ 192089 w 279400"/>
                <a:gd name="connsiteY247" fmla="*/ 57151 h 331788"/>
                <a:gd name="connsiteX248" fmla="*/ 160339 w 279400"/>
                <a:gd name="connsiteY248" fmla="*/ 46038 h 331788"/>
                <a:gd name="connsiteX249" fmla="*/ 180977 w 279400"/>
                <a:gd name="connsiteY249" fmla="*/ 46038 h 331788"/>
                <a:gd name="connsiteX250" fmla="*/ 180977 w 279400"/>
                <a:gd name="connsiteY250" fmla="*/ 57151 h 331788"/>
                <a:gd name="connsiteX251" fmla="*/ 160339 w 279400"/>
                <a:gd name="connsiteY251" fmla="*/ 57151 h 331788"/>
                <a:gd name="connsiteX252" fmla="*/ 128589 w 279400"/>
                <a:gd name="connsiteY252" fmla="*/ 46038 h 331788"/>
                <a:gd name="connsiteX253" fmla="*/ 149227 w 279400"/>
                <a:gd name="connsiteY253" fmla="*/ 46038 h 331788"/>
                <a:gd name="connsiteX254" fmla="*/ 149227 w 279400"/>
                <a:gd name="connsiteY254" fmla="*/ 57151 h 331788"/>
                <a:gd name="connsiteX255" fmla="*/ 128589 w 279400"/>
                <a:gd name="connsiteY255" fmla="*/ 57151 h 331788"/>
                <a:gd name="connsiteX256" fmla="*/ 222251 w 279400"/>
                <a:gd name="connsiteY256" fmla="*/ 25400 h 331788"/>
                <a:gd name="connsiteX257" fmla="*/ 242889 w 279400"/>
                <a:gd name="connsiteY257" fmla="*/ 25400 h 331788"/>
                <a:gd name="connsiteX258" fmla="*/ 242889 w 279400"/>
                <a:gd name="connsiteY258" fmla="*/ 36513 h 331788"/>
                <a:gd name="connsiteX259" fmla="*/ 222251 w 279400"/>
                <a:gd name="connsiteY259" fmla="*/ 36513 h 331788"/>
                <a:gd name="connsiteX260" fmla="*/ 192089 w 279400"/>
                <a:gd name="connsiteY260" fmla="*/ 25400 h 331788"/>
                <a:gd name="connsiteX261" fmla="*/ 212727 w 279400"/>
                <a:gd name="connsiteY261" fmla="*/ 25400 h 331788"/>
                <a:gd name="connsiteX262" fmla="*/ 212727 w 279400"/>
                <a:gd name="connsiteY262" fmla="*/ 36513 h 331788"/>
                <a:gd name="connsiteX263" fmla="*/ 192089 w 279400"/>
                <a:gd name="connsiteY263" fmla="*/ 36513 h 331788"/>
                <a:gd name="connsiteX264" fmla="*/ 160339 w 279400"/>
                <a:gd name="connsiteY264" fmla="*/ 25400 h 331788"/>
                <a:gd name="connsiteX265" fmla="*/ 180977 w 279400"/>
                <a:gd name="connsiteY265" fmla="*/ 25400 h 331788"/>
                <a:gd name="connsiteX266" fmla="*/ 180977 w 279400"/>
                <a:gd name="connsiteY266" fmla="*/ 36513 h 331788"/>
                <a:gd name="connsiteX267" fmla="*/ 160339 w 279400"/>
                <a:gd name="connsiteY267" fmla="*/ 36513 h 331788"/>
                <a:gd name="connsiteX268" fmla="*/ 128589 w 279400"/>
                <a:gd name="connsiteY268" fmla="*/ 25400 h 331788"/>
                <a:gd name="connsiteX269" fmla="*/ 149227 w 279400"/>
                <a:gd name="connsiteY269" fmla="*/ 25400 h 331788"/>
                <a:gd name="connsiteX270" fmla="*/ 149227 w 279400"/>
                <a:gd name="connsiteY270" fmla="*/ 36513 h 331788"/>
                <a:gd name="connsiteX271" fmla="*/ 128589 w 279400"/>
                <a:gd name="connsiteY271" fmla="*/ 36513 h 331788"/>
                <a:gd name="connsiteX272" fmla="*/ 114300 w 279400"/>
                <a:gd name="connsiteY272" fmla="*/ 9525 h 331788"/>
                <a:gd name="connsiteX273" fmla="*/ 114300 w 279400"/>
                <a:gd name="connsiteY273" fmla="*/ 279400 h 331788"/>
                <a:gd name="connsiteX274" fmla="*/ 258763 w 279400"/>
                <a:gd name="connsiteY274" fmla="*/ 279400 h 331788"/>
                <a:gd name="connsiteX275" fmla="*/ 258763 w 279400"/>
                <a:gd name="connsiteY275" fmla="*/ 9525 h 331788"/>
                <a:gd name="connsiteX276" fmla="*/ 103187 w 279400"/>
                <a:gd name="connsiteY276" fmla="*/ 0 h 331788"/>
                <a:gd name="connsiteX277" fmla="*/ 268288 w 279400"/>
                <a:gd name="connsiteY277" fmla="*/ 0 h 331788"/>
                <a:gd name="connsiteX278" fmla="*/ 268288 w 279400"/>
                <a:gd name="connsiteY278" fmla="*/ 320676 h 331788"/>
                <a:gd name="connsiteX279" fmla="*/ 279400 w 279400"/>
                <a:gd name="connsiteY279" fmla="*/ 320676 h 331788"/>
                <a:gd name="connsiteX280" fmla="*/ 279400 w 279400"/>
                <a:gd name="connsiteY280" fmla="*/ 331788 h 331788"/>
                <a:gd name="connsiteX281" fmla="*/ 0 w 279400"/>
                <a:gd name="connsiteY281" fmla="*/ 331788 h 331788"/>
                <a:gd name="connsiteX282" fmla="*/ 0 w 279400"/>
                <a:gd name="connsiteY282" fmla="*/ 320676 h 331788"/>
                <a:gd name="connsiteX283" fmla="*/ 9525 w 279400"/>
                <a:gd name="connsiteY283" fmla="*/ 320676 h 331788"/>
                <a:gd name="connsiteX284" fmla="*/ 9525 w 279400"/>
                <a:gd name="connsiteY284" fmla="*/ 103188 h 331788"/>
                <a:gd name="connsiteX285" fmla="*/ 103187 w 279400"/>
                <a:gd name="connsiteY285" fmla="*/ 103188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</a:cxnLst>
              <a:rect l="l" t="t" r="r" b="b"/>
              <a:pathLst>
                <a:path w="279400" h="331788">
                  <a:moveTo>
                    <a:pt x="192089" y="300038"/>
                  </a:moveTo>
                  <a:lnTo>
                    <a:pt x="242889" y="300038"/>
                  </a:lnTo>
                  <a:lnTo>
                    <a:pt x="242889" y="311151"/>
                  </a:lnTo>
                  <a:lnTo>
                    <a:pt x="192089" y="311151"/>
                  </a:lnTo>
                  <a:close/>
                  <a:moveTo>
                    <a:pt x="128589" y="300038"/>
                  </a:moveTo>
                  <a:lnTo>
                    <a:pt x="180977" y="300038"/>
                  </a:lnTo>
                  <a:lnTo>
                    <a:pt x="180977" y="311151"/>
                  </a:lnTo>
                  <a:lnTo>
                    <a:pt x="128589" y="311151"/>
                  </a:lnTo>
                  <a:close/>
                  <a:moveTo>
                    <a:pt x="36514" y="300038"/>
                  </a:moveTo>
                  <a:lnTo>
                    <a:pt x="87314" y="300038"/>
                  </a:lnTo>
                  <a:lnTo>
                    <a:pt x="87314" y="311151"/>
                  </a:lnTo>
                  <a:lnTo>
                    <a:pt x="36514" y="311151"/>
                  </a:lnTo>
                  <a:close/>
                  <a:moveTo>
                    <a:pt x="114300" y="290512"/>
                  </a:moveTo>
                  <a:lnTo>
                    <a:pt x="114300" y="320675"/>
                  </a:lnTo>
                  <a:lnTo>
                    <a:pt x="258763" y="320675"/>
                  </a:lnTo>
                  <a:lnTo>
                    <a:pt x="258763" y="290512"/>
                  </a:lnTo>
                  <a:close/>
                  <a:moveTo>
                    <a:pt x="20638" y="290512"/>
                  </a:moveTo>
                  <a:lnTo>
                    <a:pt x="20638" y="320675"/>
                  </a:lnTo>
                  <a:lnTo>
                    <a:pt x="103188" y="320675"/>
                  </a:lnTo>
                  <a:lnTo>
                    <a:pt x="103188" y="290512"/>
                  </a:lnTo>
                  <a:close/>
                  <a:moveTo>
                    <a:pt x="222250" y="254000"/>
                  </a:moveTo>
                  <a:lnTo>
                    <a:pt x="242888" y="254000"/>
                  </a:lnTo>
                  <a:lnTo>
                    <a:pt x="242888" y="263525"/>
                  </a:lnTo>
                  <a:lnTo>
                    <a:pt x="222250" y="263525"/>
                  </a:lnTo>
                  <a:close/>
                  <a:moveTo>
                    <a:pt x="192088" y="254000"/>
                  </a:moveTo>
                  <a:lnTo>
                    <a:pt x="212726" y="254000"/>
                  </a:lnTo>
                  <a:lnTo>
                    <a:pt x="212726" y="263525"/>
                  </a:lnTo>
                  <a:lnTo>
                    <a:pt x="192088" y="263525"/>
                  </a:lnTo>
                  <a:close/>
                  <a:moveTo>
                    <a:pt x="160338" y="254000"/>
                  </a:moveTo>
                  <a:lnTo>
                    <a:pt x="180976" y="254000"/>
                  </a:lnTo>
                  <a:lnTo>
                    <a:pt x="180976" y="263525"/>
                  </a:lnTo>
                  <a:lnTo>
                    <a:pt x="160338" y="263525"/>
                  </a:lnTo>
                  <a:close/>
                  <a:moveTo>
                    <a:pt x="128588" y="254000"/>
                  </a:moveTo>
                  <a:lnTo>
                    <a:pt x="149226" y="254000"/>
                  </a:lnTo>
                  <a:lnTo>
                    <a:pt x="149226" y="263525"/>
                  </a:lnTo>
                  <a:lnTo>
                    <a:pt x="128588" y="263525"/>
                  </a:lnTo>
                  <a:close/>
                  <a:moveTo>
                    <a:pt x="66676" y="254000"/>
                  </a:moveTo>
                  <a:lnTo>
                    <a:pt x="87314" y="254000"/>
                  </a:lnTo>
                  <a:lnTo>
                    <a:pt x="87314" y="263525"/>
                  </a:lnTo>
                  <a:lnTo>
                    <a:pt x="66676" y="263525"/>
                  </a:lnTo>
                  <a:close/>
                  <a:moveTo>
                    <a:pt x="36514" y="254000"/>
                  </a:moveTo>
                  <a:lnTo>
                    <a:pt x="57152" y="254000"/>
                  </a:lnTo>
                  <a:lnTo>
                    <a:pt x="57152" y="263525"/>
                  </a:lnTo>
                  <a:lnTo>
                    <a:pt x="36514" y="263525"/>
                  </a:lnTo>
                  <a:close/>
                  <a:moveTo>
                    <a:pt x="66676" y="233363"/>
                  </a:moveTo>
                  <a:lnTo>
                    <a:pt x="87314" y="233363"/>
                  </a:lnTo>
                  <a:lnTo>
                    <a:pt x="87314" y="242888"/>
                  </a:lnTo>
                  <a:lnTo>
                    <a:pt x="66676" y="242888"/>
                  </a:lnTo>
                  <a:close/>
                  <a:moveTo>
                    <a:pt x="36514" y="233363"/>
                  </a:moveTo>
                  <a:lnTo>
                    <a:pt x="57152" y="233363"/>
                  </a:lnTo>
                  <a:lnTo>
                    <a:pt x="57152" y="242888"/>
                  </a:lnTo>
                  <a:lnTo>
                    <a:pt x="36514" y="242888"/>
                  </a:lnTo>
                  <a:close/>
                  <a:moveTo>
                    <a:pt x="222250" y="233362"/>
                  </a:moveTo>
                  <a:lnTo>
                    <a:pt x="242888" y="233362"/>
                  </a:lnTo>
                  <a:lnTo>
                    <a:pt x="242888" y="242887"/>
                  </a:lnTo>
                  <a:lnTo>
                    <a:pt x="222250" y="242887"/>
                  </a:lnTo>
                  <a:close/>
                  <a:moveTo>
                    <a:pt x="192088" y="233362"/>
                  </a:moveTo>
                  <a:lnTo>
                    <a:pt x="212726" y="233362"/>
                  </a:lnTo>
                  <a:lnTo>
                    <a:pt x="212726" y="242887"/>
                  </a:lnTo>
                  <a:lnTo>
                    <a:pt x="192088" y="242887"/>
                  </a:lnTo>
                  <a:close/>
                  <a:moveTo>
                    <a:pt x="160338" y="233362"/>
                  </a:moveTo>
                  <a:lnTo>
                    <a:pt x="180976" y="233362"/>
                  </a:lnTo>
                  <a:lnTo>
                    <a:pt x="180976" y="242887"/>
                  </a:lnTo>
                  <a:lnTo>
                    <a:pt x="160338" y="242887"/>
                  </a:lnTo>
                  <a:close/>
                  <a:moveTo>
                    <a:pt x="128588" y="233362"/>
                  </a:moveTo>
                  <a:lnTo>
                    <a:pt x="149226" y="233362"/>
                  </a:lnTo>
                  <a:lnTo>
                    <a:pt x="149226" y="242887"/>
                  </a:lnTo>
                  <a:lnTo>
                    <a:pt x="128588" y="242887"/>
                  </a:lnTo>
                  <a:close/>
                  <a:moveTo>
                    <a:pt x="222250" y="212725"/>
                  </a:moveTo>
                  <a:lnTo>
                    <a:pt x="242888" y="212725"/>
                  </a:lnTo>
                  <a:lnTo>
                    <a:pt x="242888" y="222250"/>
                  </a:lnTo>
                  <a:lnTo>
                    <a:pt x="222250" y="222250"/>
                  </a:lnTo>
                  <a:close/>
                  <a:moveTo>
                    <a:pt x="192088" y="212725"/>
                  </a:moveTo>
                  <a:lnTo>
                    <a:pt x="212726" y="212725"/>
                  </a:lnTo>
                  <a:lnTo>
                    <a:pt x="212726" y="222250"/>
                  </a:lnTo>
                  <a:lnTo>
                    <a:pt x="192088" y="222250"/>
                  </a:lnTo>
                  <a:close/>
                  <a:moveTo>
                    <a:pt x="160338" y="212725"/>
                  </a:moveTo>
                  <a:lnTo>
                    <a:pt x="180976" y="212725"/>
                  </a:lnTo>
                  <a:lnTo>
                    <a:pt x="180976" y="222250"/>
                  </a:lnTo>
                  <a:lnTo>
                    <a:pt x="160338" y="222250"/>
                  </a:lnTo>
                  <a:close/>
                  <a:moveTo>
                    <a:pt x="128588" y="212725"/>
                  </a:moveTo>
                  <a:lnTo>
                    <a:pt x="149226" y="212725"/>
                  </a:lnTo>
                  <a:lnTo>
                    <a:pt x="149226" y="222250"/>
                  </a:lnTo>
                  <a:lnTo>
                    <a:pt x="128588" y="222250"/>
                  </a:lnTo>
                  <a:close/>
                  <a:moveTo>
                    <a:pt x="66676" y="212725"/>
                  </a:moveTo>
                  <a:lnTo>
                    <a:pt x="87314" y="212725"/>
                  </a:lnTo>
                  <a:lnTo>
                    <a:pt x="87314" y="222250"/>
                  </a:lnTo>
                  <a:lnTo>
                    <a:pt x="66676" y="222250"/>
                  </a:lnTo>
                  <a:close/>
                  <a:moveTo>
                    <a:pt x="36514" y="212725"/>
                  </a:moveTo>
                  <a:lnTo>
                    <a:pt x="57152" y="212725"/>
                  </a:lnTo>
                  <a:lnTo>
                    <a:pt x="57152" y="222250"/>
                  </a:lnTo>
                  <a:lnTo>
                    <a:pt x="36514" y="222250"/>
                  </a:lnTo>
                  <a:close/>
                  <a:moveTo>
                    <a:pt x="66676" y="192088"/>
                  </a:moveTo>
                  <a:lnTo>
                    <a:pt x="87314" y="192088"/>
                  </a:lnTo>
                  <a:lnTo>
                    <a:pt x="87314" y="201613"/>
                  </a:lnTo>
                  <a:lnTo>
                    <a:pt x="66676" y="201613"/>
                  </a:lnTo>
                  <a:close/>
                  <a:moveTo>
                    <a:pt x="36514" y="192088"/>
                  </a:moveTo>
                  <a:lnTo>
                    <a:pt x="57152" y="192088"/>
                  </a:lnTo>
                  <a:lnTo>
                    <a:pt x="57152" y="201613"/>
                  </a:lnTo>
                  <a:lnTo>
                    <a:pt x="36514" y="201613"/>
                  </a:lnTo>
                  <a:close/>
                  <a:moveTo>
                    <a:pt x="222250" y="192087"/>
                  </a:moveTo>
                  <a:lnTo>
                    <a:pt x="242888" y="192087"/>
                  </a:lnTo>
                  <a:lnTo>
                    <a:pt x="242888" y="201612"/>
                  </a:lnTo>
                  <a:lnTo>
                    <a:pt x="222250" y="201612"/>
                  </a:lnTo>
                  <a:close/>
                  <a:moveTo>
                    <a:pt x="192088" y="192087"/>
                  </a:moveTo>
                  <a:lnTo>
                    <a:pt x="212726" y="192087"/>
                  </a:lnTo>
                  <a:lnTo>
                    <a:pt x="212726" y="201612"/>
                  </a:lnTo>
                  <a:lnTo>
                    <a:pt x="192088" y="201612"/>
                  </a:lnTo>
                  <a:close/>
                  <a:moveTo>
                    <a:pt x="160338" y="192087"/>
                  </a:moveTo>
                  <a:lnTo>
                    <a:pt x="180976" y="192087"/>
                  </a:lnTo>
                  <a:lnTo>
                    <a:pt x="180976" y="201612"/>
                  </a:lnTo>
                  <a:lnTo>
                    <a:pt x="160338" y="201612"/>
                  </a:lnTo>
                  <a:close/>
                  <a:moveTo>
                    <a:pt x="128588" y="192087"/>
                  </a:moveTo>
                  <a:lnTo>
                    <a:pt x="149226" y="192087"/>
                  </a:lnTo>
                  <a:lnTo>
                    <a:pt x="149226" y="201612"/>
                  </a:lnTo>
                  <a:lnTo>
                    <a:pt x="128588" y="201612"/>
                  </a:lnTo>
                  <a:close/>
                  <a:moveTo>
                    <a:pt x="222250" y="171450"/>
                  </a:moveTo>
                  <a:lnTo>
                    <a:pt x="242888" y="171450"/>
                  </a:lnTo>
                  <a:lnTo>
                    <a:pt x="242888" y="180975"/>
                  </a:lnTo>
                  <a:lnTo>
                    <a:pt x="222250" y="180975"/>
                  </a:lnTo>
                  <a:close/>
                  <a:moveTo>
                    <a:pt x="192088" y="171450"/>
                  </a:moveTo>
                  <a:lnTo>
                    <a:pt x="212726" y="171450"/>
                  </a:lnTo>
                  <a:lnTo>
                    <a:pt x="212726" y="180975"/>
                  </a:lnTo>
                  <a:lnTo>
                    <a:pt x="192088" y="180975"/>
                  </a:lnTo>
                  <a:close/>
                  <a:moveTo>
                    <a:pt x="160338" y="171450"/>
                  </a:moveTo>
                  <a:lnTo>
                    <a:pt x="180976" y="171450"/>
                  </a:lnTo>
                  <a:lnTo>
                    <a:pt x="180976" y="180975"/>
                  </a:lnTo>
                  <a:lnTo>
                    <a:pt x="160338" y="180975"/>
                  </a:lnTo>
                  <a:close/>
                  <a:moveTo>
                    <a:pt x="128588" y="171450"/>
                  </a:moveTo>
                  <a:lnTo>
                    <a:pt x="149226" y="171450"/>
                  </a:lnTo>
                  <a:lnTo>
                    <a:pt x="149226" y="180975"/>
                  </a:lnTo>
                  <a:lnTo>
                    <a:pt x="128588" y="180975"/>
                  </a:lnTo>
                  <a:close/>
                  <a:moveTo>
                    <a:pt x="66676" y="171450"/>
                  </a:moveTo>
                  <a:lnTo>
                    <a:pt x="87314" y="171450"/>
                  </a:lnTo>
                  <a:lnTo>
                    <a:pt x="87314" y="180975"/>
                  </a:lnTo>
                  <a:lnTo>
                    <a:pt x="66676" y="180975"/>
                  </a:lnTo>
                  <a:close/>
                  <a:moveTo>
                    <a:pt x="36514" y="171450"/>
                  </a:moveTo>
                  <a:lnTo>
                    <a:pt x="57152" y="171450"/>
                  </a:lnTo>
                  <a:lnTo>
                    <a:pt x="57152" y="180975"/>
                  </a:lnTo>
                  <a:lnTo>
                    <a:pt x="36514" y="180975"/>
                  </a:lnTo>
                  <a:close/>
                  <a:moveTo>
                    <a:pt x="222250" y="149225"/>
                  </a:moveTo>
                  <a:lnTo>
                    <a:pt x="242888" y="149225"/>
                  </a:lnTo>
                  <a:lnTo>
                    <a:pt x="242888" y="160338"/>
                  </a:lnTo>
                  <a:lnTo>
                    <a:pt x="222250" y="160338"/>
                  </a:lnTo>
                  <a:close/>
                  <a:moveTo>
                    <a:pt x="192088" y="149225"/>
                  </a:moveTo>
                  <a:lnTo>
                    <a:pt x="212726" y="149225"/>
                  </a:lnTo>
                  <a:lnTo>
                    <a:pt x="212726" y="160338"/>
                  </a:lnTo>
                  <a:lnTo>
                    <a:pt x="192088" y="160338"/>
                  </a:lnTo>
                  <a:close/>
                  <a:moveTo>
                    <a:pt x="160338" y="149225"/>
                  </a:moveTo>
                  <a:lnTo>
                    <a:pt x="180976" y="149225"/>
                  </a:lnTo>
                  <a:lnTo>
                    <a:pt x="180976" y="160338"/>
                  </a:lnTo>
                  <a:lnTo>
                    <a:pt x="160338" y="160338"/>
                  </a:lnTo>
                  <a:close/>
                  <a:moveTo>
                    <a:pt x="128588" y="149225"/>
                  </a:moveTo>
                  <a:lnTo>
                    <a:pt x="149226" y="149225"/>
                  </a:lnTo>
                  <a:lnTo>
                    <a:pt x="149226" y="160338"/>
                  </a:lnTo>
                  <a:lnTo>
                    <a:pt x="128588" y="160338"/>
                  </a:lnTo>
                  <a:close/>
                  <a:moveTo>
                    <a:pt x="66676" y="149225"/>
                  </a:moveTo>
                  <a:lnTo>
                    <a:pt x="87314" y="149225"/>
                  </a:lnTo>
                  <a:lnTo>
                    <a:pt x="87314" y="160338"/>
                  </a:lnTo>
                  <a:lnTo>
                    <a:pt x="66676" y="160338"/>
                  </a:lnTo>
                  <a:close/>
                  <a:moveTo>
                    <a:pt x="36514" y="149225"/>
                  </a:moveTo>
                  <a:lnTo>
                    <a:pt x="57152" y="149225"/>
                  </a:lnTo>
                  <a:lnTo>
                    <a:pt x="57152" y="160338"/>
                  </a:lnTo>
                  <a:lnTo>
                    <a:pt x="36514" y="160338"/>
                  </a:lnTo>
                  <a:close/>
                  <a:moveTo>
                    <a:pt x="222251" y="128588"/>
                  </a:moveTo>
                  <a:lnTo>
                    <a:pt x="242889" y="128588"/>
                  </a:lnTo>
                  <a:lnTo>
                    <a:pt x="242889" y="139701"/>
                  </a:lnTo>
                  <a:lnTo>
                    <a:pt x="222251" y="139701"/>
                  </a:lnTo>
                  <a:close/>
                  <a:moveTo>
                    <a:pt x="192089" y="128588"/>
                  </a:moveTo>
                  <a:lnTo>
                    <a:pt x="212727" y="128588"/>
                  </a:lnTo>
                  <a:lnTo>
                    <a:pt x="212727" y="139701"/>
                  </a:lnTo>
                  <a:lnTo>
                    <a:pt x="192089" y="139701"/>
                  </a:lnTo>
                  <a:close/>
                  <a:moveTo>
                    <a:pt x="160339" y="128588"/>
                  </a:moveTo>
                  <a:lnTo>
                    <a:pt x="180977" y="128588"/>
                  </a:lnTo>
                  <a:lnTo>
                    <a:pt x="180977" y="139701"/>
                  </a:lnTo>
                  <a:lnTo>
                    <a:pt x="160339" y="139701"/>
                  </a:lnTo>
                  <a:close/>
                  <a:moveTo>
                    <a:pt x="128589" y="128588"/>
                  </a:moveTo>
                  <a:lnTo>
                    <a:pt x="149227" y="128588"/>
                  </a:lnTo>
                  <a:lnTo>
                    <a:pt x="149227" y="139701"/>
                  </a:lnTo>
                  <a:lnTo>
                    <a:pt x="128589" y="139701"/>
                  </a:lnTo>
                  <a:close/>
                  <a:moveTo>
                    <a:pt x="66676" y="128588"/>
                  </a:moveTo>
                  <a:lnTo>
                    <a:pt x="87314" y="128588"/>
                  </a:lnTo>
                  <a:lnTo>
                    <a:pt x="87314" y="139701"/>
                  </a:lnTo>
                  <a:lnTo>
                    <a:pt x="66676" y="139701"/>
                  </a:lnTo>
                  <a:close/>
                  <a:moveTo>
                    <a:pt x="36514" y="128588"/>
                  </a:moveTo>
                  <a:lnTo>
                    <a:pt x="57152" y="128588"/>
                  </a:lnTo>
                  <a:lnTo>
                    <a:pt x="57152" y="139701"/>
                  </a:lnTo>
                  <a:lnTo>
                    <a:pt x="36514" y="139701"/>
                  </a:lnTo>
                  <a:close/>
                  <a:moveTo>
                    <a:pt x="20638" y="114300"/>
                  </a:moveTo>
                  <a:lnTo>
                    <a:pt x="20638" y="279400"/>
                  </a:lnTo>
                  <a:lnTo>
                    <a:pt x="103188" y="279400"/>
                  </a:lnTo>
                  <a:lnTo>
                    <a:pt x="103188" y="114300"/>
                  </a:lnTo>
                  <a:close/>
                  <a:moveTo>
                    <a:pt x="222251" y="107950"/>
                  </a:moveTo>
                  <a:lnTo>
                    <a:pt x="242889" y="107950"/>
                  </a:lnTo>
                  <a:lnTo>
                    <a:pt x="242889" y="119063"/>
                  </a:lnTo>
                  <a:lnTo>
                    <a:pt x="222251" y="119063"/>
                  </a:lnTo>
                  <a:close/>
                  <a:moveTo>
                    <a:pt x="192089" y="107950"/>
                  </a:moveTo>
                  <a:lnTo>
                    <a:pt x="212727" y="107950"/>
                  </a:lnTo>
                  <a:lnTo>
                    <a:pt x="212727" y="119063"/>
                  </a:lnTo>
                  <a:lnTo>
                    <a:pt x="192089" y="119063"/>
                  </a:lnTo>
                  <a:close/>
                  <a:moveTo>
                    <a:pt x="160339" y="107950"/>
                  </a:moveTo>
                  <a:lnTo>
                    <a:pt x="180977" y="107950"/>
                  </a:lnTo>
                  <a:lnTo>
                    <a:pt x="180977" y="119063"/>
                  </a:lnTo>
                  <a:lnTo>
                    <a:pt x="160339" y="119063"/>
                  </a:lnTo>
                  <a:close/>
                  <a:moveTo>
                    <a:pt x="128589" y="107950"/>
                  </a:moveTo>
                  <a:lnTo>
                    <a:pt x="149227" y="107950"/>
                  </a:lnTo>
                  <a:lnTo>
                    <a:pt x="149227" y="119063"/>
                  </a:lnTo>
                  <a:lnTo>
                    <a:pt x="128589" y="119063"/>
                  </a:lnTo>
                  <a:close/>
                  <a:moveTo>
                    <a:pt x="222251" y="87313"/>
                  </a:moveTo>
                  <a:lnTo>
                    <a:pt x="242889" y="87313"/>
                  </a:lnTo>
                  <a:lnTo>
                    <a:pt x="242889" y="98426"/>
                  </a:lnTo>
                  <a:lnTo>
                    <a:pt x="222251" y="98426"/>
                  </a:lnTo>
                  <a:close/>
                  <a:moveTo>
                    <a:pt x="192089" y="87313"/>
                  </a:moveTo>
                  <a:lnTo>
                    <a:pt x="212727" y="87313"/>
                  </a:lnTo>
                  <a:lnTo>
                    <a:pt x="212727" y="98426"/>
                  </a:lnTo>
                  <a:lnTo>
                    <a:pt x="192089" y="98426"/>
                  </a:lnTo>
                  <a:close/>
                  <a:moveTo>
                    <a:pt x="160339" y="87313"/>
                  </a:moveTo>
                  <a:lnTo>
                    <a:pt x="180977" y="87313"/>
                  </a:lnTo>
                  <a:lnTo>
                    <a:pt x="180977" y="98426"/>
                  </a:lnTo>
                  <a:lnTo>
                    <a:pt x="160339" y="98426"/>
                  </a:lnTo>
                  <a:close/>
                  <a:moveTo>
                    <a:pt x="128589" y="87313"/>
                  </a:moveTo>
                  <a:lnTo>
                    <a:pt x="149227" y="87313"/>
                  </a:lnTo>
                  <a:lnTo>
                    <a:pt x="149227" y="98426"/>
                  </a:lnTo>
                  <a:lnTo>
                    <a:pt x="128589" y="98426"/>
                  </a:lnTo>
                  <a:close/>
                  <a:moveTo>
                    <a:pt x="222251" y="66675"/>
                  </a:moveTo>
                  <a:lnTo>
                    <a:pt x="242889" y="66675"/>
                  </a:lnTo>
                  <a:lnTo>
                    <a:pt x="242889" y="77788"/>
                  </a:lnTo>
                  <a:lnTo>
                    <a:pt x="222251" y="77788"/>
                  </a:lnTo>
                  <a:close/>
                  <a:moveTo>
                    <a:pt x="192089" y="66675"/>
                  </a:moveTo>
                  <a:lnTo>
                    <a:pt x="212727" y="66675"/>
                  </a:lnTo>
                  <a:lnTo>
                    <a:pt x="212727" y="77788"/>
                  </a:lnTo>
                  <a:lnTo>
                    <a:pt x="192089" y="77788"/>
                  </a:lnTo>
                  <a:close/>
                  <a:moveTo>
                    <a:pt x="160339" y="66675"/>
                  </a:moveTo>
                  <a:lnTo>
                    <a:pt x="180977" y="66675"/>
                  </a:lnTo>
                  <a:lnTo>
                    <a:pt x="180977" y="77788"/>
                  </a:lnTo>
                  <a:lnTo>
                    <a:pt x="160339" y="77788"/>
                  </a:lnTo>
                  <a:close/>
                  <a:moveTo>
                    <a:pt x="128589" y="66675"/>
                  </a:moveTo>
                  <a:lnTo>
                    <a:pt x="149227" y="66675"/>
                  </a:lnTo>
                  <a:lnTo>
                    <a:pt x="149227" y="77788"/>
                  </a:lnTo>
                  <a:lnTo>
                    <a:pt x="128589" y="77788"/>
                  </a:lnTo>
                  <a:close/>
                  <a:moveTo>
                    <a:pt x="222251" y="46038"/>
                  </a:moveTo>
                  <a:lnTo>
                    <a:pt x="242889" y="46038"/>
                  </a:lnTo>
                  <a:lnTo>
                    <a:pt x="242889" y="57151"/>
                  </a:lnTo>
                  <a:lnTo>
                    <a:pt x="222251" y="57151"/>
                  </a:lnTo>
                  <a:close/>
                  <a:moveTo>
                    <a:pt x="192089" y="46038"/>
                  </a:moveTo>
                  <a:lnTo>
                    <a:pt x="212727" y="46038"/>
                  </a:lnTo>
                  <a:lnTo>
                    <a:pt x="212727" y="57151"/>
                  </a:lnTo>
                  <a:lnTo>
                    <a:pt x="192089" y="57151"/>
                  </a:lnTo>
                  <a:close/>
                  <a:moveTo>
                    <a:pt x="160339" y="46038"/>
                  </a:moveTo>
                  <a:lnTo>
                    <a:pt x="180977" y="46038"/>
                  </a:lnTo>
                  <a:lnTo>
                    <a:pt x="180977" y="57151"/>
                  </a:lnTo>
                  <a:lnTo>
                    <a:pt x="160339" y="57151"/>
                  </a:lnTo>
                  <a:close/>
                  <a:moveTo>
                    <a:pt x="128589" y="46038"/>
                  </a:moveTo>
                  <a:lnTo>
                    <a:pt x="149227" y="46038"/>
                  </a:lnTo>
                  <a:lnTo>
                    <a:pt x="149227" y="57151"/>
                  </a:lnTo>
                  <a:lnTo>
                    <a:pt x="128589" y="57151"/>
                  </a:lnTo>
                  <a:close/>
                  <a:moveTo>
                    <a:pt x="222251" y="25400"/>
                  </a:moveTo>
                  <a:lnTo>
                    <a:pt x="242889" y="25400"/>
                  </a:lnTo>
                  <a:lnTo>
                    <a:pt x="242889" y="36513"/>
                  </a:lnTo>
                  <a:lnTo>
                    <a:pt x="222251" y="36513"/>
                  </a:lnTo>
                  <a:close/>
                  <a:moveTo>
                    <a:pt x="192089" y="25400"/>
                  </a:moveTo>
                  <a:lnTo>
                    <a:pt x="212727" y="25400"/>
                  </a:lnTo>
                  <a:lnTo>
                    <a:pt x="212727" y="36513"/>
                  </a:lnTo>
                  <a:lnTo>
                    <a:pt x="192089" y="36513"/>
                  </a:lnTo>
                  <a:close/>
                  <a:moveTo>
                    <a:pt x="160339" y="25400"/>
                  </a:moveTo>
                  <a:lnTo>
                    <a:pt x="180977" y="25400"/>
                  </a:lnTo>
                  <a:lnTo>
                    <a:pt x="180977" y="36513"/>
                  </a:lnTo>
                  <a:lnTo>
                    <a:pt x="160339" y="36513"/>
                  </a:lnTo>
                  <a:close/>
                  <a:moveTo>
                    <a:pt x="128589" y="25400"/>
                  </a:moveTo>
                  <a:lnTo>
                    <a:pt x="149227" y="25400"/>
                  </a:lnTo>
                  <a:lnTo>
                    <a:pt x="149227" y="36513"/>
                  </a:lnTo>
                  <a:lnTo>
                    <a:pt x="128589" y="36513"/>
                  </a:lnTo>
                  <a:close/>
                  <a:moveTo>
                    <a:pt x="114300" y="9525"/>
                  </a:moveTo>
                  <a:lnTo>
                    <a:pt x="114300" y="279400"/>
                  </a:lnTo>
                  <a:lnTo>
                    <a:pt x="258763" y="279400"/>
                  </a:lnTo>
                  <a:lnTo>
                    <a:pt x="258763" y="9525"/>
                  </a:lnTo>
                  <a:close/>
                  <a:moveTo>
                    <a:pt x="103187" y="0"/>
                  </a:moveTo>
                  <a:lnTo>
                    <a:pt x="268288" y="0"/>
                  </a:lnTo>
                  <a:lnTo>
                    <a:pt x="268288" y="320676"/>
                  </a:lnTo>
                  <a:lnTo>
                    <a:pt x="279400" y="320676"/>
                  </a:lnTo>
                  <a:lnTo>
                    <a:pt x="279400" y="331788"/>
                  </a:lnTo>
                  <a:lnTo>
                    <a:pt x="0" y="331788"/>
                  </a:lnTo>
                  <a:lnTo>
                    <a:pt x="0" y="320676"/>
                  </a:lnTo>
                  <a:lnTo>
                    <a:pt x="9525" y="320676"/>
                  </a:lnTo>
                  <a:lnTo>
                    <a:pt x="9525" y="103188"/>
                  </a:lnTo>
                  <a:lnTo>
                    <a:pt x="103187" y="103188"/>
                  </a:ln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1" name="千图PPT彼岸天：ID 8661124库_组合 30">
            <a:extLst>
              <a:ext uri="{FF2B5EF4-FFF2-40B4-BE49-F238E27FC236}">
                <a16:creationId xmlns:a16="http://schemas.microsoft.com/office/drawing/2014/main" id="{817C62C8-C50B-4286-8326-73FE03E7E265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5839398" y="4746810"/>
            <a:ext cx="4174760" cy="1372989"/>
            <a:chOff x="5839398" y="4746810"/>
            <a:chExt cx="4174760" cy="1372989"/>
          </a:xfrm>
        </p:grpSpPr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B990556A-E4C0-407D-B8BD-4B00E8224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9398" y="4746810"/>
              <a:ext cx="1613534" cy="1372989"/>
            </a:xfrm>
            <a:custGeom>
              <a:avLst/>
              <a:gdLst>
                <a:gd name="T0" fmla="*/ 653 w 1102"/>
                <a:gd name="T1" fmla="*/ 116 h 873"/>
                <a:gd name="T2" fmla="*/ 543 w 1102"/>
                <a:gd name="T3" fmla="*/ 0 h 873"/>
                <a:gd name="T4" fmla="*/ 433 w 1102"/>
                <a:gd name="T5" fmla="*/ 116 h 873"/>
                <a:gd name="T6" fmla="*/ 0 w 1102"/>
                <a:gd name="T7" fmla="*/ 116 h 873"/>
                <a:gd name="T8" fmla="*/ 0 w 1102"/>
                <a:gd name="T9" fmla="*/ 873 h 873"/>
                <a:gd name="T10" fmla="*/ 1102 w 1102"/>
                <a:gd name="T11" fmla="*/ 873 h 873"/>
                <a:gd name="T12" fmla="*/ 1102 w 1102"/>
                <a:gd name="T13" fmla="*/ 116 h 873"/>
                <a:gd name="T14" fmla="*/ 653 w 1102"/>
                <a:gd name="T15" fmla="*/ 116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2" h="873">
                  <a:moveTo>
                    <a:pt x="653" y="116"/>
                  </a:moveTo>
                  <a:lnTo>
                    <a:pt x="543" y="0"/>
                  </a:lnTo>
                  <a:lnTo>
                    <a:pt x="433" y="116"/>
                  </a:lnTo>
                  <a:lnTo>
                    <a:pt x="0" y="116"/>
                  </a:lnTo>
                  <a:lnTo>
                    <a:pt x="0" y="873"/>
                  </a:lnTo>
                  <a:lnTo>
                    <a:pt x="1102" y="873"/>
                  </a:lnTo>
                  <a:lnTo>
                    <a:pt x="1102" y="116"/>
                  </a:lnTo>
                  <a:lnTo>
                    <a:pt x="653" y="116"/>
                  </a:lnTo>
                  <a:close/>
                </a:path>
              </a:pathLst>
            </a:cu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文本框 50">
              <a:extLst>
                <a:ext uri="{FF2B5EF4-FFF2-40B4-BE49-F238E27FC236}">
                  <a16:creationId xmlns:a16="http://schemas.microsoft.com/office/drawing/2014/main" id="{75F5A60A-1AC9-4117-98D3-B00655665418}"/>
                </a:ext>
              </a:extLst>
            </p:cNvPr>
            <p:cNvSpPr txBox="1">
              <a:spLocks/>
            </p:cNvSpPr>
            <p:nvPr/>
          </p:nvSpPr>
          <p:spPr>
            <a:xfrm>
              <a:off x="7731165" y="5163487"/>
              <a:ext cx="1335791" cy="283268"/>
            </a:xfrm>
            <a:prstGeom prst="rect">
              <a:avLst/>
            </a:prstGeom>
          </p:spPr>
          <p:txBody>
            <a:bodyPr vert="horz" lIns="91440" tIns="45720" rIns="91440" bIns="45720" anchor="ctr">
              <a:noAutofit/>
            </a:bodyPr>
            <a:lstStyle/>
            <a:p>
              <a:r>
                <a:rPr lang="zh-CN" altLang="en-US" sz="1400" b="1" dirty="0"/>
                <a:t>输入标题文本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A06586A-7915-47E1-A522-06B97093C1E6}"/>
                </a:ext>
              </a:extLst>
            </p:cNvPr>
            <p:cNvSpPr/>
            <p:nvPr/>
          </p:nvSpPr>
          <p:spPr>
            <a:xfrm>
              <a:off x="7731165" y="5388851"/>
              <a:ext cx="2282993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000" noProof="1"/>
                <a:t>请替换文字内容复制你的内容到此</a:t>
              </a:r>
            </a:p>
            <a:p>
              <a:pPr>
                <a:buClr>
                  <a:srgbClr val="E24848"/>
                </a:buClr>
                <a:defRPr/>
              </a:pPr>
              <a:r>
                <a:rPr lang="zh-CN" altLang="en-US" sz="1000" noProof="1"/>
                <a:t>千图网</a:t>
              </a:r>
              <a:r>
                <a:rPr lang="en-US" altLang="zh-CN" sz="1000" noProof="1"/>
                <a:t>58PIC.COM</a:t>
              </a:r>
              <a:endParaRPr lang="zh-CN" altLang="en-US" sz="1000" noProof="1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2615FB60-82CC-4C30-97E0-DCB3D8F7F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6386" y="5322302"/>
              <a:ext cx="437062" cy="343548"/>
            </a:xfrm>
            <a:custGeom>
              <a:avLst/>
              <a:gdLst>
                <a:gd name="connsiteX0" fmla="*/ 166556 w 338138"/>
                <a:gd name="connsiteY0" fmla="*/ 125413 h 306388"/>
                <a:gd name="connsiteX1" fmla="*/ 166556 w 338138"/>
                <a:gd name="connsiteY1" fmla="*/ 133351 h 306388"/>
                <a:gd name="connsiteX2" fmla="*/ 169070 w 338138"/>
                <a:gd name="connsiteY2" fmla="*/ 132028 h 306388"/>
                <a:gd name="connsiteX3" fmla="*/ 172840 w 338138"/>
                <a:gd name="connsiteY3" fmla="*/ 125413 h 306388"/>
                <a:gd name="connsiteX4" fmla="*/ 172840 w 338138"/>
                <a:gd name="connsiteY4" fmla="*/ 133351 h 306388"/>
                <a:gd name="connsiteX5" fmla="*/ 174097 w 338138"/>
                <a:gd name="connsiteY5" fmla="*/ 133351 h 306388"/>
                <a:gd name="connsiteX6" fmla="*/ 177867 w 338138"/>
                <a:gd name="connsiteY6" fmla="*/ 125413 h 306388"/>
                <a:gd name="connsiteX7" fmla="*/ 177867 w 338138"/>
                <a:gd name="connsiteY7" fmla="*/ 135997 h 306388"/>
                <a:gd name="connsiteX8" fmla="*/ 184151 w 338138"/>
                <a:gd name="connsiteY8" fmla="*/ 149226 h 306388"/>
                <a:gd name="connsiteX9" fmla="*/ 169070 w 338138"/>
                <a:gd name="connsiteY9" fmla="*/ 165101 h 306388"/>
                <a:gd name="connsiteX10" fmla="*/ 153988 w 338138"/>
                <a:gd name="connsiteY10" fmla="*/ 149226 h 306388"/>
                <a:gd name="connsiteX11" fmla="*/ 161529 w 338138"/>
                <a:gd name="connsiteY11" fmla="*/ 134674 h 306388"/>
                <a:gd name="connsiteX12" fmla="*/ 27738 w 338138"/>
                <a:gd name="connsiteY12" fmla="*/ 52388 h 306388"/>
                <a:gd name="connsiteX13" fmla="*/ 93780 w 338138"/>
                <a:gd name="connsiteY13" fmla="*/ 52388 h 306388"/>
                <a:gd name="connsiteX14" fmla="*/ 121518 w 338138"/>
                <a:gd name="connsiteY14" fmla="*/ 81341 h 306388"/>
                <a:gd name="connsiteX15" fmla="*/ 130764 w 338138"/>
                <a:gd name="connsiteY15" fmla="*/ 145829 h 306388"/>
                <a:gd name="connsiteX16" fmla="*/ 146614 w 338138"/>
                <a:gd name="connsiteY16" fmla="*/ 172150 h 306388"/>
                <a:gd name="connsiteX17" fmla="*/ 147935 w 338138"/>
                <a:gd name="connsiteY17" fmla="*/ 173466 h 306388"/>
                <a:gd name="connsiteX18" fmla="*/ 188882 w 338138"/>
                <a:gd name="connsiteY18" fmla="*/ 173466 h 306388"/>
                <a:gd name="connsiteX19" fmla="*/ 192844 w 338138"/>
                <a:gd name="connsiteY19" fmla="*/ 170834 h 306388"/>
                <a:gd name="connsiteX20" fmla="*/ 207374 w 338138"/>
                <a:gd name="connsiteY20" fmla="*/ 144513 h 306388"/>
                <a:gd name="connsiteX21" fmla="*/ 216620 w 338138"/>
                <a:gd name="connsiteY21" fmla="*/ 81341 h 306388"/>
                <a:gd name="connsiteX22" fmla="*/ 244358 w 338138"/>
                <a:gd name="connsiteY22" fmla="*/ 52388 h 306388"/>
                <a:gd name="connsiteX23" fmla="*/ 310400 w 338138"/>
                <a:gd name="connsiteY23" fmla="*/ 52388 h 306388"/>
                <a:gd name="connsiteX24" fmla="*/ 338138 w 338138"/>
                <a:gd name="connsiteY24" fmla="*/ 81341 h 306388"/>
                <a:gd name="connsiteX25" fmla="*/ 338138 w 338138"/>
                <a:gd name="connsiteY25" fmla="*/ 162937 h 306388"/>
                <a:gd name="connsiteX26" fmla="*/ 326250 w 338138"/>
                <a:gd name="connsiteY26" fmla="*/ 173466 h 306388"/>
                <a:gd name="connsiteX27" fmla="*/ 314363 w 338138"/>
                <a:gd name="connsiteY27" fmla="*/ 162937 h 306388"/>
                <a:gd name="connsiteX28" fmla="*/ 314363 w 338138"/>
                <a:gd name="connsiteY28" fmla="*/ 90554 h 306388"/>
                <a:gd name="connsiteX29" fmla="*/ 313042 w 338138"/>
                <a:gd name="connsiteY29" fmla="*/ 89237 h 306388"/>
                <a:gd name="connsiteX30" fmla="*/ 310400 w 338138"/>
                <a:gd name="connsiteY30" fmla="*/ 89237 h 306388"/>
                <a:gd name="connsiteX31" fmla="*/ 310400 w 338138"/>
                <a:gd name="connsiteY31" fmla="*/ 90554 h 306388"/>
                <a:gd name="connsiteX32" fmla="*/ 310400 w 338138"/>
                <a:gd name="connsiteY32" fmla="*/ 290595 h 306388"/>
                <a:gd name="connsiteX33" fmla="*/ 294550 w 338138"/>
                <a:gd name="connsiteY33" fmla="*/ 306388 h 306388"/>
                <a:gd name="connsiteX34" fmla="*/ 280021 w 338138"/>
                <a:gd name="connsiteY34" fmla="*/ 290595 h 306388"/>
                <a:gd name="connsiteX35" fmla="*/ 280021 w 338138"/>
                <a:gd name="connsiteY35" fmla="*/ 173466 h 306388"/>
                <a:gd name="connsiteX36" fmla="*/ 278700 w 338138"/>
                <a:gd name="connsiteY36" fmla="*/ 172150 h 306388"/>
                <a:gd name="connsiteX37" fmla="*/ 276058 w 338138"/>
                <a:gd name="connsiteY37" fmla="*/ 172150 h 306388"/>
                <a:gd name="connsiteX38" fmla="*/ 274737 w 338138"/>
                <a:gd name="connsiteY38" fmla="*/ 173466 h 306388"/>
                <a:gd name="connsiteX39" fmla="*/ 274737 w 338138"/>
                <a:gd name="connsiteY39" fmla="*/ 290595 h 306388"/>
                <a:gd name="connsiteX40" fmla="*/ 258887 w 338138"/>
                <a:gd name="connsiteY40" fmla="*/ 306388 h 306388"/>
                <a:gd name="connsiteX41" fmla="*/ 244358 w 338138"/>
                <a:gd name="connsiteY41" fmla="*/ 290595 h 306388"/>
                <a:gd name="connsiteX42" fmla="*/ 244358 w 338138"/>
                <a:gd name="connsiteY42" fmla="*/ 90554 h 306388"/>
                <a:gd name="connsiteX43" fmla="*/ 243037 w 338138"/>
                <a:gd name="connsiteY43" fmla="*/ 89237 h 306388"/>
                <a:gd name="connsiteX44" fmla="*/ 240395 w 338138"/>
                <a:gd name="connsiteY44" fmla="*/ 89237 h 306388"/>
                <a:gd name="connsiteX45" fmla="*/ 239074 w 338138"/>
                <a:gd name="connsiteY45" fmla="*/ 90554 h 306388"/>
                <a:gd name="connsiteX46" fmla="*/ 229828 w 338138"/>
                <a:gd name="connsiteY46" fmla="*/ 151093 h 306388"/>
                <a:gd name="connsiteX47" fmla="*/ 228507 w 338138"/>
                <a:gd name="connsiteY47" fmla="*/ 152409 h 306388"/>
                <a:gd name="connsiteX48" fmla="*/ 228507 w 338138"/>
                <a:gd name="connsiteY48" fmla="*/ 155041 h 306388"/>
                <a:gd name="connsiteX49" fmla="*/ 225866 w 338138"/>
                <a:gd name="connsiteY49" fmla="*/ 158989 h 306388"/>
                <a:gd name="connsiteX50" fmla="*/ 200769 w 338138"/>
                <a:gd name="connsiteY50" fmla="*/ 203735 h 306388"/>
                <a:gd name="connsiteX51" fmla="*/ 200769 w 338138"/>
                <a:gd name="connsiteY51" fmla="*/ 205051 h 306388"/>
                <a:gd name="connsiteX52" fmla="*/ 200769 w 338138"/>
                <a:gd name="connsiteY52" fmla="*/ 293228 h 306388"/>
                <a:gd name="connsiteX53" fmla="*/ 186240 w 338138"/>
                <a:gd name="connsiteY53" fmla="*/ 306388 h 306388"/>
                <a:gd name="connsiteX54" fmla="*/ 171711 w 338138"/>
                <a:gd name="connsiteY54" fmla="*/ 291912 h 306388"/>
                <a:gd name="connsiteX55" fmla="*/ 171711 w 338138"/>
                <a:gd name="connsiteY55" fmla="*/ 255062 h 306388"/>
                <a:gd name="connsiteX56" fmla="*/ 170390 w 338138"/>
                <a:gd name="connsiteY56" fmla="*/ 253746 h 306388"/>
                <a:gd name="connsiteX57" fmla="*/ 169069 w 338138"/>
                <a:gd name="connsiteY57" fmla="*/ 253746 h 306388"/>
                <a:gd name="connsiteX58" fmla="*/ 167748 w 338138"/>
                <a:gd name="connsiteY58" fmla="*/ 255062 h 306388"/>
                <a:gd name="connsiteX59" fmla="*/ 167748 w 338138"/>
                <a:gd name="connsiteY59" fmla="*/ 291912 h 306388"/>
                <a:gd name="connsiteX60" fmla="*/ 151898 w 338138"/>
                <a:gd name="connsiteY60" fmla="*/ 306388 h 306388"/>
                <a:gd name="connsiteX61" fmla="*/ 137369 w 338138"/>
                <a:gd name="connsiteY61" fmla="*/ 291912 h 306388"/>
                <a:gd name="connsiteX62" fmla="*/ 137369 w 338138"/>
                <a:gd name="connsiteY62" fmla="*/ 203735 h 306388"/>
                <a:gd name="connsiteX63" fmla="*/ 137369 w 338138"/>
                <a:gd name="connsiteY63" fmla="*/ 202419 h 306388"/>
                <a:gd name="connsiteX64" fmla="*/ 110951 w 338138"/>
                <a:gd name="connsiteY64" fmla="*/ 156357 h 306388"/>
                <a:gd name="connsiteX65" fmla="*/ 109631 w 338138"/>
                <a:gd name="connsiteY65" fmla="*/ 153725 h 306388"/>
                <a:gd name="connsiteX66" fmla="*/ 108310 w 338138"/>
                <a:gd name="connsiteY66" fmla="*/ 151093 h 306388"/>
                <a:gd name="connsiteX67" fmla="*/ 99064 w 338138"/>
                <a:gd name="connsiteY67" fmla="*/ 90554 h 306388"/>
                <a:gd name="connsiteX68" fmla="*/ 97743 w 338138"/>
                <a:gd name="connsiteY68" fmla="*/ 89237 h 306388"/>
                <a:gd name="connsiteX69" fmla="*/ 95101 w 338138"/>
                <a:gd name="connsiteY69" fmla="*/ 89237 h 306388"/>
                <a:gd name="connsiteX70" fmla="*/ 93780 w 338138"/>
                <a:gd name="connsiteY70" fmla="*/ 90554 h 306388"/>
                <a:gd name="connsiteX71" fmla="*/ 93780 w 338138"/>
                <a:gd name="connsiteY71" fmla="*/ 290595 h 306388"/>
                <a:gd name="connsiteX72" fmla="*/ 79251 w 338138"/>
                <a:gd name="connsiteY72" fmla="*/ 306388 h 306388"/>
                <a:gd name="connsiteX73" fmla="*/ 63401 w 338138"/>
                <a:gd name="connsiteY73" fmla="*/ 290595 h 306388"/>
                <a:gd name="connsiteX74" fmla="*/ 63401 w 338138"/>
                <a:gd name="connsiteY74" fmla="*/ 173466 h 306388"/>
                <a:gd name="connsiteX75" fmla="*/ 62080 w 338138"/>
                <a:gd name="connsiteY75" fmla="*/ 172150 h 306388"/>
                <a:gd name="connsiteX76" fmla="*/ 59438 w 338138"/>
                <a:gd name="connsiteY76" fmla="*/ 172150 h 306388"/>
                <a:gd name="connsiteX77" fmla="*/ 58117 w 338138"/>
                <a:gd name="connsiteY77" fmla="*/ 173466 h 306388"/>
                <a:gd name="connsiteX78" fmla="*/ 58117 w 338138"/>
                <a:gd name="connsiteY78" fmla="*/ 290595 h 306388"/>
                <a:gd name="connsiteX79" fmla="*/ 43588 w 338138"/>
                <a:gd name="connsiteY79" fmla="*/ 306388 h 306388"/>
                <a:gd name="connsiteX80" fmla="*/ 27738 w 338138"/>
                <a:gd name="connsiteY80" fmla="*/ 290595 h 306388"/>
                <a:gd name="connsiteX81" fmla="*/ 27738 w 338138"/>
                <a:gd name="connsiteY81" fmla="*/ 90554 h 306388"/>
                <a:gd name="connsiteX82" fmla="*/ 27738 w 338138"/>
                <a:gd name="connsiteY82" fmla="*/ 89237 h 306388"/>
                <a:gd name="connsiteX83" fmla="*/ 25096 w 338138"/>
                <a:gd name="connsiteY83" fmla="*/ 89237 h 306388"/>
                <a:gd name="connsiteX84" fmla="*/ 23775 w 338138"/>
                <a:gd name="connsiteY84" fmla="*/ 90554 h 306388"/>
                <a:gd name="connsiteX85" fmla="*/ 23775 w 338138"/>
                <a:gd name="connsiteY85" fmla="*/ 162937 h 306388"/>
                <a:gd name="connsiteX86" fmla="*/ 11888 w 338138"/>
                <a:gd name="connsiteY86" fmla="*/ 173466 h 306388"/>
                <a:gd name="connsiteX87" fmla="*/ 0 w 338138"/>
                <a:gd name="connsiteY87" fmla="*/ 162937 h 306388"/>
                <a:gd name="connsiteX88" fmla="*/ 0 w 338138"/>
                <a:gd name="connsiteY88" fmla="*/ 81341 h 306388"/>
                <a:gd name="connsiteX89" fmla="*/ 27738 w 338138"/>
                <a:gd name="connsiteY89" fmla="*/ 52388 h 306388"/>
                <a:gd name="connsiteX90" fmla="*/ 276225 w 338138"/>
                <a:gd name="connsiteY90" fmla="*/ 0 h 306388"/>
                <a:gd name="connsiteX91" fmla="*/ 298450 w 338138"/>
                <a:gd name="connsiteY91" fmla="*/ 22225 h 306388"/>
                <a:gd name="connsiteX92" fmla="*/ 276225 w 338138"/>
                <a:gd name="connsiteY92" fmla="*/ 44450 h 306388"/>
                <a:gd name="connsiteX93" fmla="*/ 254000 w 338138"/>
                <a:gd name="connsiteY93" fmla="*/ 22225 h 306388"/>
                <a:gd name="connsiteX94" fmla="*/ 276225 w 338138"/>
                <a:gd name="connsiteY94" fmla="*/ 0 h 306388"/>
                <a:gd name="connsiteX95" fmla="*/ 61119 w 338138"/>
                <a:gd name="connsiteY95" fmla="*/ 0 h 306388"/>
                <a:gd name="connsiteX96" fmla="*/ 84138 w 338138"/>
                <a:gd name="connsiteY96" fmla="*/ 22225 h 306388"/>
                <a:gd name="connsiteX97" fmla="*/ 61119 w 338138"/>
                <a:gd name="connsiteY97" fmla="*/ 44450 h 306388"/>
                <a:gd name="connsiteX98" fmla="*/ 38100 w 338138"/>
                <a:gd name="connsiteY98" fmla="*/ 22225 h 306388"/>
                <a:gd name="connsiteX99" fmla="*/ 61119 w 338138"/>
                <a:gd name="connsiteY99" fmla="*/ 0 h 306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338138" h="306388">
                  <a:moveTo>
                    <a:pt x="166556" y="125413"/>
                  </a:moveTo>
                  <a:cubicBezTo>
                    <a:pt x="166556" y="125413"/>
                    <a:pt x="166556" y="125413"/>
                    <a:pt x="166556" y="133351"/>
                  </a:cubicBezTo>
                  <a:cubicBezTo>
                    <a:pt x="167813" y="133351"/>
                    <a:pt x="167813" y="133351"/>
                    <a:pt x="169070" y="132028"/>
                  </a:cubicBezTo>
                  <a:cubicBezTo>
                    <a:pt x="169070" y="132028"/>
                    <a:pt x="169070" y="132028"/>
                    <a:pt x="172840" y="125413"/>
                  </a:cubicBezTo>
                  <a:cubicBezTo>
                    <a:pt x="172840" y="125413"/>
                    <a:pt x="172840" y="125413"/>
                    <a:pt x="172840" y="133351"/>
                  </a:cubicBezTo>
                  <a:cubicBezTo>
                    <a:pt x="172840" y="133351"/>
                    <a:pt x="172840" y="133351"/>
                    <a:pt x="174097" y="133351"/>
                  </a:cubicBezTo>
                  <a:cubicBezTo>
                    <a:pt x="174097" y="133351"/>
                    <a:pt x="174097" y="133351"/>
                    <a:pt x="177867" y="125413"/>
                  </a:cubicBezTo>
                  <a:cubicBezTo>
                    <a:pt x="177867" y="125413"/>
                    <a:pt x="177867" y="125413"/>
                    <a:pt x="177867" y="135997"/>
                  </a:cubicBezTo>
                  <a:cubicBezTo>
                    <a:pt x="181637" y="138643"/>
                    <a:pt x="184151" y="143934"/>
                    <a:pt x="184151" y="149226"/>
                  </a:cubicBezTo>
                  <a:cubicBezTo>
                    <a:pt x="184151" y="158487"/>
                    <a:pt x="177867" y="165101"/>
                    <a:pt x="169070" y="165101"/>
                  </a:cubicBezTo>
                  <a:cubicBezTo>
                    <a:pt x="160272" y="165101"/>
                    <a:pt x="153988" y="158487"/>
                    <a:pt x="153988" y="149226"/>
                  </a:cubicBezTo>
                  <a:cubicBezTo>
                    <a:pt x="153988" y="142611"/>
                    <a:pt x="156502" y="137320"/>
                    <a:pt x="161529" y="134674"/>
                  </a:cubicBezTo>
                  <a:close/>
                  <a:moveTo>
                    <a:pt x="27738" y="52388"/>
                  </a:moveTo>
                  <a:cubicBezTo>
                    <a:pt x="27738" y="52388"/>
                    <a:pt x="27738" y="52388"/>
                    <a:pt x="93780" y="52388"/>
                  </a:cubicBezTo>
                  <a:cubicBezTo>
                    <a:pt x="109631" y="52388"/>
                    <a:pt x="120197" y="65548"/>
                    <a:pt x="121518" y="81341"/>
                  </a:cubicBezTo>
                  <a:cubicBezTo>
                    <a:pt x="121518" y="81341"/>
                    <a:pt x="128123" y="127404"/>
                    <a:pt x="130764" y="145829"/>
                  </a:cubicBezTo>
                  <a:cubicBezTo>
                    <a:pt x="134727" y="151093"/>
                    <a:pt x="146614" y="172150"/>
                    <a:pt x="146614" y="172150"/>
                  </a:cubicBezTo>
                  <a:cubicBezTo>
                    <a:pt x="146614" y="172150"/>
                    <a:pt x="147935" y="173466"/>
                    <a:pt x="147935" y="173466"/>
                  </a:cubicBezTo>
                  <a:cubicBezTo>
                    <a:pt x="147935" y="173466"/>
                    <a:pt x="147935" y="173466"/>
                    <a:pt x="188882" y="173466"/>
                  </a:cubicBezTo>
                  <a:cubicBezTo>
                    <a:pt x="190203" y="173466"/>
                    <a:pt x="191524" y="172150"/>
                    <a:pt x="192844" y="170834"/>
                  </a:cubicBezTo>
                  <a:cubicBezTo>
                    <a:pt x="192844" y="170834"/>
                    <a:pt x="192844" y="170834"/>
                    <a:pt x="207374" y="144513"/>
                  </a:cubicBezTo>
                  <a:cubicBezTo>
                    <a:pt x="208695" y="127404"/>
                    <a:pt x="216620" y="81341"/>
                    <a:pt x="216620" y="81341"/>
                  </a:cubicBezTo>
                  <a:cubicBezTo>
                    <a:pt x="217941" y="64232"/>
                    <a:pt x="228507" y="52388"/>
                    <a:pt x="244358" y="52388"/>
                  </a:cubicBezTo>
                  <a:cubicBezTo>
                    <a:pt x="244358" y="52388"/>
                    <a:pt x="244358" y="52388"/>
                    <a:pt x="310400" y="52388"/>
                  </a:cubicBezTo>
                  <a:cubicBezTo>
                    <a:pt x="326250" y="52388"/>
                    <a:pt x="338138" y="65548"/>
                    <a:pt x="338138" y="81341"/>
                  </a:cubicBezTo>
                  <a:cubicBezTo>
                    <a:pt x="338138" y="82657"/>
                    <a:pt x="338138" y="161621"/>
                    <a:pt x="338138" y="162937"/>
                  </a:cubicBezTo>
                  <a:cubicBezTo>
                    <a:pt x="338138" y="168202"/>
                    <a:pt x="332855" y="173466"/>
                    <a:pt x="326250" y="173466"/>
                  </a:cubicBezTo>
                  <a:cubicBezTo>
                    <a:pt x="319646" y="173466"/>
                    <a:pt x="314363" y="168202"/>
                    <a:pt x="314363" y="162937"/>
                  </a:cubicBezTo>
                  <a:cubicBezTo>
                    <a:pt x="314363" y="162937"/>
                    <a:pt x="314363" y="90554"/>
                    <a:pt x="314363" y="90554"/>
                  </a:cubicBezTo>
                  <a:cubicBezTo>
                    <a:pt x="314363" y="90554"/>
                    <a:pt x="314363" y="89237"/>
                    <a:pt x="313042" y="89237"/>
                  </a:cubicBezTo>
                  <a:cubicBezTo>
                    <a:pt x="313042" y="89237"/>
                    <a:pt x="313042" y="89237"/>
                    <a:pt x="310400" y="89237"/>
                  </a:cubicBezTo>
                  <a:cubicBezTo>
                    <a:pt x="310400" y="89237"/>
                    <a:pt x="310400" y="90554"/>
                    <a:pt x="310400" y="90554"/>
                  </a:cubicBezTo>
                  <a:cubicBezTo>
                    <a:pt x="310400" y="90554"/>
                    <a:pt x="310400" y="90554"/>
                    <a:pt x="310400" y="290595"/>
                  </a:cubicBezTo>
                  <a:cubicBezTo>
                    <a:pt x="310400" y="299808"/>
                    <a:pt x="302475" y="306388"/>
                    <a:pt x="294550" y="306388"/>
                  </a:cubicBezTo>
                  <a:cubicBezTo>
                    <a:pt x="286625" y="306388"/>
                    <a:pt x="280021" y="299808"/>
                    <a:pt x="280021" y="290595"/>
                  </a:cubicBezTo>
                  <a:cubicBezTo>
                    <a:pt x="280021" y="290595"/>
                    <a:pt x="280021" y="290595"/>
                    <a:pt x="280021" y="173466"/>
                  </a:cubicBezTo>
                  <a:cubicBezTo>
                    <a:pt x="280021" y="172150"/>
                    <a:pt x="278700" y="172150"/>
                    <a:pt x="278700" y="172150"/>
                  </a:cubicBezTo>
                  <a:cubicBezTo>
                    <a:pt x="278700" y="172150"/>
                    <a:pt x="278700" y="172150"/>
                    <a:pt x="276058" y="172150"/>
                  </a:cubicBezTo>
                  <a:cubicBezTo>
                    <a:pt x="274737" y="172150"/>
                    <a:pt x="274737" y="172150"/>
                    <a:pt x="274737" y="173466"/>
                  </a:cubicBezTo>
                  <a:cubicBezTo>
                    <a:pt x="274737" y="173466"/>
                    <a:pt x="274737" y="173466"/>
                    <a:pt x="274737" y="290595"/>
                  </a:cubicBezTo>
                  <a:cubicBezTo>
                    <a:pt x="274737" y="299808"/>
                    <a:pt x="268133" y="306388"/>
                    <a:pt x="258887" y="306388"/>
                  </a:cubicBezTo>
                  <a:cubicBezTo>
                    <a:pt x="250962" y="306388"/>
                    <a:pt x="244358" y="299808"/>
                    <a:pt x="244358" y="290595"/>
                  </a:cubicBezTo>
                  <a:cubicBezTo>
                    <a:pt x="244358" y="290595"/>
                    <a:pt x="244358" y="290595"/>
                    <a:pt x="244358" y="90554"/>
                  </a:cubicBezTo>
                  <a:cubicBezTo>
                    <a:pt x="244358" y="90554"/>
                    <a:pt x="244358" y="89237"/>
                    <a:pt x="243037" y="89237"/>
                  </a:cubicBezTo>
                  <a:cubicBezTo>
                    <a:pt x="243037" y="89237"/>
                    <a:pt x="243037" y="89237"/>
                    <a:pt x="240395" y="89237"/>
                  </a:cubicBezTo>
                  <a:cubicBezTo>
                    <a:pt x="240395" y="89237"/>
                    <a:pt x="239074" y="90554"/>
                    <a:pt x="239074" y="90554"/>
                  </a:cubicBezTo>
                  <a:cubicBezTo>
                    <a:pt x="239074" y="90554"/>
                    <a:pt x="239074" y="90554"/>
                    <a:pt x="229828" y="151093"/>
                  </a:cubicBezTo>
                  <a:cubicBezTo>
                    <a:pt x="229828" y="152409"/>
                    <a:pt x="229828" y="152409"/>
                    <a:pt x="228507" y="152409"/>
                  </a:cubicBezTo>
                  <a:cubicBezTo>
                    <a:pt x="228507" y="153725"/>
                    <a:pt x="228507" y="155041"/>
                    <a:pt x="228507" y="155041"/>
                  </a:cubicBezTo>
                  <a:cubicBezTo>
                    <a:pt x="227187" y="155041"/>
                    <a:pt x="227187" y="157673"/>
                    <a:pt x="225866" y="158989"/>
                  </a:cubicBezTo>
                  <a:cubicBezTo>
                    <a:pt x="219261" y="170834"/>
                    <a:pt x="200769" y="203735"/>
                    <a:pt x="200769" y="203735"/>
                  </a:cubicBezTo>
                  <a:cubicBezTo>
                    <a:pt x="200769" y="203735"/>
                    <a:pt x="200769" y="205051"/>
                    <a:pt x="200769" y="205051"/>
                  </a:cubicBezTo>
                  <a:cubicBezTo>
                    <a:pt x="200769" y="205051"/>
                    <a:pt x="200769" y="291912"/>
                    <a:pt x="200769" y="293228"/>
                  </a:cubicBezTo>
                  <a:cubicBezTo>
                    <a:pt x="199449" y="299808"/>
                    <a:pt x="192844" y="306388"/>
                    <a:pt x="186240" y="306388"/>
                  </a:cubicBezTo>
                  <a:cubicBezTo>
                    <a:pt x="178315" y="306388"/>
                    <a:pt x="171711" y="299808"/>
                    <a:pt x="171711" y="291912"/>
                  </a:cubicBezTo>
                  <a:cubicBezTo>
                    <a:pt x="171711" y="291912"/>
                    <a:pt x="171711" y="291912"/>
                    <a:pt x="171711" y="255062"/>
                  </a:cubicBezTo>
                  <a:cubicBezTo>
                    <a:pt x="171711" y="255062"/>
                    <a:pt x="171711" y="253746"/>
                    <a:pt x="170390" y="253746"/>
                  </a:cubicBezTo>
                  <a:cubicBezTo>
                    <a:pt x="170390" y="253746"/>
                    <a:pt x="170390" y="253746"/>
                    <a:pt x="169069" y="253746"/>
                  </a:cubicBezTo>
                  <a:cubicBezTo>
                    <a:pt x="167748" y="253746"/>
                    <a:pt x="167748" y="255062"/>
                    <a:pt x="167748" y="255062"/>
                  </a:cubicBezTo>
                  <a:cubicBezTo>
                    <a:pt x="167748" y="255062"/>
                    <a:pt x="167748" y="255062"/>
                    <a:pt x="167748" y="291912"/>
                  </a:cubicBezTo>
                  <a:cubicBezTo>
                    <a:pt x="167748" y="299808"/>
                    <a:pt x="159823" y="306388"/>
                    <a:pt x="151898" y="306388"/>
                  </a:cubicBezTo>
                  <a:cubicBezTo>
                    <a:pt x="143973" y="306388"/>
                    <a:pt x="137369" y="299808"/>
                    <a:pt x="137369" y="291912"/>
                  </a:cubicBezTo>
                  <a:cubicBezTo>
                    <a:pt x="137369" y="291912"/>
                    <a:pt x="137369" y="291912"/>
                    <a:pt x="137369" y="203735"/>
                  </a:cubicBezTo>
                  <a:cubicBezTo>
                    <a:pt x="137369" y="203735"/>
                    <a:pt x="137369" y="202419"/>
                    <a:pt x="137369" y="202419"/>
                  </a:cubicBezTo>
                  <a:cubicBezTo>
                    <a:pt x="137369" y="202419"/>
                    <a:pt x="137369" y="202419"/>
                    <a:pt x="110951" y="156357"/>
                  </a:cubicBezTo>
                  <a:cubicBezTo>
                    <a:pt x="109631" y="155041"/>
                    <a:pt x="109631" y="155041"/>
                    <a:pt x="109631" y="153725"/>
                  </a:cubicBezTo>
                  <a:cubicBezTo>
                    <a:pt x="109631" y="152409"/>
                    <a:pt x="108310" y="151093"/>
                    <a:pt x="108310" y="151093"/>
                  </a:cubicBezTo>
                  <a:cubicBezTo>
                    <a:pt x="106989" y="141880"/>
                    <a:pt x="99064" y="90554"/>
                    <a:pt x="99064" y="90554"/>
                  </a:cubicBezTo>
                  <a:cubicBezTo>
                    <a:pt x="99064" y="90554"/>
                    <a:pt x="97743" y="89237"/>
                    <a:pt x="97743" y="89237"/>
                  </a:cubicBezTo>
                  <a:cubicBezTo>
                    <a:pt x="97743" y="89237"/>
                    <a:pt x="97743" y="89237"/>
                    <a:pt x="95101" y="89237"/>
                  </a:cubicBezTo>
                  <a:cubicBezTo>
                    <a:pt x="93780" y="89237"/>
                    <a:pt x="93780" y="90554"/>
                    <a:pt x="93780" y="90554"/>
                  </a:cubicBezTo>
                  <a:cubicBezTo>
                    <a:pt x="93780" y="90554"/>
                    <a:pt x="93780" y="90554"/>
                    <a:pt x="93780" y="290595"/>
                  </a:cubicBezTo>
                  <a:cubicBezTo>
                    <a:pt x="93780" y="299808"/>
                    <a:pt x="87176" y="306388"/>
                    <a:pt x="79251" y="306388"/>
                  </a:cubicBezTo>
                  <a:cubicBezTo>
                    <a:pt x="70005" y="306388"/>
                    <a:pt x="63401" y="299808"/>
                    <a:pt x="63401" y="290595"/>
                  </a:cubicBezTo>
                  <a:cubicBezTo>
                    <a:pt x="63401" y="290595"/>
                    <a:pt x="63401" y="290595"/>
                    <a:pt x="63401" y="173466"/>
                  </a:cubicBezTo>
                  <a:cubicBezTo>
                    <a:pt x="63401" y="172150"/>
                    <a:pt x="63401" y="172150"/>
                    <a:pt x="62080" y="172150"/>
                  </a:cubicBezTo>
                  <a:cubicBezTo>
                    <a:pt x="62080" y="172150"/>
                    <a:pt x="62080" y="172150"/>
                    <a:pt x="59438" y="172150"/>
                  </a:cubicBezTo>
                  <a:cubicBezTo>
                    <a:pt x="59438" y="172150"/>
                    <a:pt x="58117" y="172150"/>
                    <a:pt x="58117" y="173466"/>
                  </a:cubicBezTo>
                  <a:cubicBezTo>
                    <a:pt x="58117" y="173466"/>
                    <a:pt x="58117" y="173466"/>
                    <a:pt x="58117" y="290595"/>
                  </a:cubicBezTo>
                  <a:cubicBezTo>
                    <a:pt x="58117" y="299808"/>
                    <a:pt x="51513" y="306388"/>
                    <a:pt x="43588" y="306388"/>
                  </a:cubicBezTo>
                  <a:cubicBezTo>
                    <a:pt x="35663" y="306388"/>
                    <a:pt x="27738" y="299808"/>
                    <a:pt x="27738" y="290595"/>
                  </a:cubicBezTo>
                  <a:cubicBezTo>
                    <a:pt x="27738" y="290595"/>
                    <a:pt x="27738" y="290595"/>
                    <a:pt x="27738" y="90554"/>
                  </a:cubicBezTo>
                  <a:cubicBezTo>
                    <a:pt x="27738" y="90554"/>
                    <a:pt x="27738" y="89237"/>
                    <a:pt x="27738" y="89237"/>
                  </a:cubicBezTo>
                  <a:cubicBezTo>
                    <a:pt x="27738" y="89237"/>
                    <a:pt x="27738" y="89237"/>
                    <a:pt x="25096" y="89237"/>
                  </a:cubicBezTo>
                  <a:cubicBezTo>
                    <a:pt x="23775" y="89237"/>
                    <a:pt x="23775" y="90554"/>
                    <a:pt x="23775" y="90554"/>
                  </a:cubicBezTo>
                  <a:cubicBezTo>
                    <a:pt x="23775" y="90554"/>
                    <a:pt x="23775" y="162937"/>
                    <a:pt x="23775" y="162937"/>
                  </a:cubicBezTo>
                  <a:cubicBezTo>
                    <a:pt x="23775" y="168202"/>
                    <a:pt x="18492" y="173466"/>
                    <a:pt x="11888" y="173466"/>
                  </a:cubicBezTo>
                  <a:cubicBezTo>
                    <a:pt x="5283" y="173466"/>
                    <a:pt x="0" y="168202"/>
                    <a:pt x="0" y="162937"/>
                  </a:cubicBezTo>
                  <a:cubicBezTo>
                    <a:pt x="0" y="162937"/>
                    <a:pt x="0" y="162937"/>
                    <a:pt x="0" y="81341"/>
                  </a:cubicBezTo>
                  <a:cubicBezTo>
                    <a:pt x="0" y="65548"/>
                    <a:pt x="11888" y="52388"/>
                    <a:pt x="27738" y="52388"/>
                  </a:cubicBezTo>
                  <a:close/>
                  <a:moveTo>
                    <a:pt x="276225" y="0"/>
                  </a:moveTo>
                  <a:cubicBezTo>
                    <a:pt x="288500" y="0"/>
                    <a:pt x="298450" y="9950"/>
                    <a:pt x="298450" y="22225"/>
                  </a:cubicBezTo>
                  <a:cubicBezTo>
                    <a:pt x="298450" y="34500"/>
                    <a:pt x="288500" y="44450"/>
                    <a:pt x="276225" y="44450"/>
                  </a:cubicBezTo>
                  <a:cubicBezTo>
                    <a:pt x="263950" y="44450"/>
                    <a:pt x="254000" y="34500"/>
                    <a:pt x="254000" y="22225"/>
                  </a:cubicBezTo>
                  <a:cubicBezTo>
                    <a:pt x="254000" y="9950"/>
                    <a:pt x="263950" y="0"/>
                    <a:pt x="276225" y="0"/>
                  </a:cubicBezTo>
                  <a:close/>
                  <a:moveTo>
                    <a:pt x="61119" y="0"/>
                  </a:moveTo>
                  <a:cubicBezTo>
                    <a:pt x="73832" y="0"/>
                    <a:pt x="84138" y="9950"/>
                    <a:pt x="84138" y="22225"/>
                  </a:cubicBezTo>
                  <a:cubicBezTo>
                    <a:pt x="84138" y="34500"/>
                    <a:pt x="73832" y="44450"/>
                    <a:pt x="61119" y="44450"/>
                  </a:cubicBezTo>
                  <a:cubicBezTo>
                    <a:pt x="48406" y="44450"/>
                    <a:pt x="38100" y="34500"/>
                    <a:pt x="38100" y="22225"/>
                  </a:cubicBezTo>
                  <a:cubicBezTo>
                    <a:pt x="38100" y="9950"/>
                    <a:pt x="48406" y="0"/>
                    <a:pt x="611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3" name="千图PPT彼岸天：ID 8661124库_组合 32">
            <a:extLst>
              <a:ext uri="{FF2B5EF4-FFF2-40B4-BE49-F238E27FC236}">
                <a16:creationId xmlns:a16="http://schemas.microsoft.com/office/drawing/2014/main" id="{6A8B9822-2B57-4C7A-9921-682F864FD6D1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5839398" y="2399904"/>
            <a:ext cx="4174760" cy="1369844"/>
            <a:chOff x="5839398" y="2399904"/>
            <a:chExt cx="4174760" cy="1369844"/>
          </a:xfrm>
        </p:grpSpPr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F4DE4012-EC10-4C5C-A08E-437FF7CEC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9398" y="2399904"/>
              <a:ext cx="1613534" cy="1369844"/>
            </a:xfrm>
            <a:custGeom>
              <a:avLst/>
              <a:gdLst>
                <a:gd name="T0" fmla="*/ 653 w 1102"/>
                <a:gd name="T1" fmla="*/ 115 h 871"/>
                <a:gd name="T2" fmla="*/ 543 w 1102"/>
                <a:gd name="T3" fmla="*/ 0 h 871"/>
                <a:gd name="T4" fmla="*/ 433 w 1102"/>
                <a:gd name="T5" fmla="*/ 115 h 871"/>
                <a:gd name="T6" fmla="*/ 0 w 1102"/>
                <a:gd name="T7" fmla="*/ 115 h 871"/>
                <a:gd name="T8" fmla="*/ 0 w 1102"/>
                <a:gd name="T9" fmla="*/ 871 h 871"/>
                <a:gd name="T10" fmla="*/ 1102 w 1102"/>
                <a:gd name="T11" fmla="*/ 871 h 871"/>
                <a:gd name="T12" fmla="*/ 1102 w 1102"/>
                <a:gd name="T13" fmla="*/ 115 h 871"/>
                <a:gd name="T14" fmla="*/ 653 w 1102"/>
                <a:gd name="T15" fmla="*/ 115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2" h="871">
                  <a:moveTo>
                    <a:pt x="653" y="115"/>
                  </a:moveTo>
                  <a:lnTo>
                    <a:pt x="543" y="0"/>
                  </a:lnTo>
                  <a:lnTo>
                    <a:pt x="433" y="115"/>
                  </a:lnTo>
                  <a:lnTo>
                    <a:pt x="0" y="115"/>
                  </a:lnTo>
                  <a:lnTo>
                    <a:pt x="0" y="871"/>
                  </a:lnTo>
                  <a:lnTo>
                    <a:pt x="1102" y="871"/>
                  </a:lnTo>
                  <a:lnTo>
                    <a:pt x="1102" y="115"/>
                  </a:lnTo>
                  <a:lnTo>
                    <a:pt x="653" y="115"/>
                  </a:lnTo>
                  <a:close/>
                </a:path>
              </a:pathLst>
            </a:cu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文本框 56">
              <a:extLst>
                <a:ext uri="{FF2B5EF4-FFF2-40B4-BE49-F238E27FC236}">
                  <a16:creationId xmlns:a16="http://schemas.microsoft.com/office/drawing/2014/main" id="{46398163-9DDC-4CA3-9930-093B50B5360F}"/>
                </a:ext>
              </a:extLst>
            </p:cNvPr>
            <p:cNvSpPr txBox="1">
              <a:spLocks/>
            </p:cNvSpPr>
            <p:nvPr/>
          </p:nvSpPr>
          <p:spPr>
            <a:xfrm>
              <a:off x="7731165" y="2817492"/>
              <a:ext cx="1335791" cy="283268"/>
            </a:xfrm>
            <a:prstGeom prst="rect">
              <a:avLst/>
            </a:prstGeom>
          </p:spPr>
          <p:txBody>
            <a:bodyPr vert="horz" lIns="91440" tIns="45720" rIns="91440" bIns="45720" anchor="ctr">
              <a:noAutofit/>
            </a:bodyPr>
            <a:lstStyle/>
            <a:p>
              <a:r>
                <a:rPr lang="zh-CN" altLang="en-US" sz="1400" b="1" dirty="0"/>
                <a:t>输入标题文本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D985270-AA1D-465F-8582-E09EFB5A1E7B}"/>
                </a:ext>
              </a:extLst>
            </p:cNvPr>
            <p:cNvSpPr/>
            <p:nvPr/>
          </p:nvSpPr>
          <p:spPr>
            <a:xfrm>
              <a:off x="7731165" y="3042855"/>
              <a:ext cx="2282993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000" noProof="1"/>
                <a:t>请替换文字内容复制你的内容到此</a:t>
              </a:r>
            </a:p>
            <a:p>
              <a:pPr>
                <a:buClr>
                  <a:srgbClr val="E24848"/>
                </a:buClr>
                <a:defRPr/>
              </a:pPr>
              <a:r>
                <a:rPr lang="zh-CN" altLang="en-US" sz="1000" noProof="1"/>
                <a:t>千图网</a:t>
              </a:r>
              <a:r>
                <a:rPr lang="en-US" altLang="zh-CN" sz="1000" noProof="1"/>
                <a:t>58PIC.COM</a:t>
              </a:r>
              <a:endParaRPr lang="zh-CN" altLang="en-US" sz="1000" noProof="1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75BEF9AA-F82A-4D26-A7FE-94B6759DD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6389" y="2976698"/>
              <a:ext cx="437062" cy="343548"/>
            </a:xfrm>
            <a:custGeom>
              <a:avLst/>
              <a:gdLst>
                <a:gd name="connsiteX0" fmla="*/ 166556 w 338138"/>
                <a:gd name="connsiteY0" fmla="*/ 125413 h 306388"/>
                <a:gd name="connsiteX1" fmla="*/ 166556 w 338138"/>
                <a:gd name="connsiteY1" fmla="*/ 133351 h 306388"/>
                <a:gd name="connsiteX2" fmla="*/ 169070 w 338138"/>
                <a:gd name="connsiteY2" fmla="*/ 132028 h 306388"/>
                <a:gd name="connsiteX3" fmla="*/ 172840 w 338138"/>
                <a:gd name="connsiteY3" fmla="*/ 125413 h 306388"/>
                <a:gd name="connsiteX4" fmla="*/ 172840 w 338138"/>
                <a:gd name="connsiteY4" fmla="*/ 133351 h 306388"/>
                <a:gd name="connsiteX5" fmla="*/ 174097 w 338138"/>
                <a:gd name="connsiteY5" fmla="*/ 133351 h 306388"/>
                <a:gd name="connsiteX6" fmla="*/ 177867 w 338138"/>
                <a:gd name="connsiteY6" fmla="*/ 125413 h 306388"/>
                <a:gd name="connsiteX7" fmla="*/ 177867 w 338138"/>
                <a:gd name="connsiteY7" fmla="*/ 135997 h 306388"/>
                <a:gd name="connsiteX8" fmla="*/ 184151 w 338138"/>
                <a:gd name="connsiteY8" fmla="*/ 149226 h 306388"/>
                <a:gd name="connsiteX9" fmla="*/ 169070 w 338138"/>
                <a:gd name="connsiteY9" fmla="*/ 165101 h 306388"/>
                <a:gd name="connsiteX10" fmla="*/ 153988 w 338138"/>
                <a:gd name="connsiteY10" fmla="*/ 149226 h 306388"/>
                <a:gd name="connsiteX11" fmla="*/ 161529 w 338138"/>
                <a:gd name="connsiteY11" fmla="*/ 134674 h 306388"/>
                <a:gd name="connsiteX12" fmla="*/ 27738 w 338138"/>
                <a:gd name="connsiteY12" fmla="*/ 52388 h 306388"/>
                <a:gd name="connsiteX13" fmla="*/ 93780 w 338138"/>
                <a:gd name="connsiteY13" fmla="*/ 52388 h 306388"/>
                <a:gd name="connsiteX14" fmla="*/ 121518 w 338138"/>
                <a:gd name="connsiteY14" fmla="*/ 81341 h 306388"/>
                <a:gd name="connsiteX15" fmla="*/ 130764 w 338138"/>
                <a:gd name="connsiteY15" fmla="*/ 145829 h 306388"/>
                <a:gd name="connsiteX16" fmla="*/ 146614 w 338138"/>
                <a:gd name="connsiteY16" fmla="*/ 172150 h 306388"/>
                <a:gd name="connsiteX17" fmla="*/ 147935 w 338138"/>
                <a:gd name="connsiteY17" fmla="*/ 173466 h 306388"/>
                <a:gd name="connsiteX18" fmla="*/ 188882 w 338138"/>
                <a:gd name="connsiteY18" fmla="*/ 173466 h 306388"/>
                <a:gd name="connsiteX19" fmla="*/ 192844 w 338138"/>
                <a:gd name="connsiteY19" fmla="*/ 170834 h 306388"/>
                <a:gd name="connsiteX20" fmla="*/ 207374 w 338138"/>
                <a:gd name="connsiteY20" fmla="*/ 144513 h 306388"/>
                <a:gd name="connsiteX21" fmla="*/ 216620 w 338138"/>
                <a:gd name="connsiteY21" fmla="*/ 81341 h 306388"/>
                <a:gd name="connsiteX22" fmla="*/ 244358 w 338138"/>
                <a:gd name="connsiteY22" fmla="*/ 52388 h 306388"/>
                <a:gd name="connsiteX23" fmla="*/ 310400 w 338138"/>
                <a:gd name="connsiteY23" fmla="*/ 52388 h 306388"/>
                <a:gd name="connsiteX24" fmla="*/ 338138 w 338138"/>
                <a:gd name="connsiteY24" fmla="*/ 81341 h 306388"/>
                <a:gd name="connsiteX25" fmla="*/ 338138 w 338138"/>
                <a:gd name="connsiteY25" fmla="*/ 162937 h 306388"/>
                <a:gd name="connsiteX26" fmla="*/ 326250 w 338138"/>
                <a:gd name="connsiteY26" fmla="*/ 173466 h 306388"/>
                <a:gd name="connsiteX27" fmla="*/ 314363 w 338138"/>
                <a:gd name="connsiteY27" fmla="*/ 162937 h 306388"/>
                <a:gd name="connsiteX28" fmla="*/ 314363 w 338138"/>
                <a:gd name="connsiteY28" fmla="*/ 90554 h 306388"/>
                <a:gd name="connsiteX29" fmla="*/ 313042 w 338138"/>
                <a:gd name="connsiteY29" fmla="*/ 89237 h 306388"/>
                <a:gd name="connsiteX30" fmla="*/ 310400 w 338138"/>
                <a:gd name="connsiteY30" fmla="*/ 89237 h 306388"/>
                <a:gd name="connsiteX31" fmla="*/ 310400 w 338138"/>
                <a:gd name="connsiteY31" fmla="*/ 90554 h 306388"/>
                <a:gd name="connsiteX32" fmla="*/ 310400 w 338138"/>
                <a:gd name="connsiteY32" fmla="*/ 290595 h 306388"/>
                <a:gd name="connsiteX33" fmla="*/ 294550 w 338138"/>
                <a:gd name="connsiteY33" fmla="*/ 306388 h 306388"/>
                <a:gd name="connsiteX34" fmla="*/ 280021 w 338138"/>
                <a:gd name="connsiteY34" fmla="*/ 290595 h 306388"/>
                <a:gd name="connsiteX35" fmla="*/ 280021 w 338138"/>
                <a:gd name="connsiteY35" fmla="*/ 173466 h 306388"/>
                <a:gd name="connsiteX36" fmla="*/ 278700 w 338138"/>
                <a:gd name="connsiteY36" fmla="*/ 172150 h 306388"/>
                <a:gd name="connsiteX37" fmla="*/ 276058 w 338138"/>
                <a:gd name="connsiteY37" fmla="*/ 172150 h 306388"/>
                <a:gd name="connsiteX38" fmla="*/ 274737 w 338138"/>
                <a:gd name="connsiteY38" fmla="*/ 173466 h 306388"/>
                <a:gd name="connsiteX39" fmla="*/ 274737 w 338138"/>
                <a:gd name="connsiteY39" fmla="*/ 290595 h 306388"/>
                <a:gd name="connsiteX40" fmla="*/ 258887 w 338138"/>
                <a:gd name="connsiteY40" fmla="*/ 306388 h 306388"/>
                <a:gd name="connsiteX41" fmla="*/ 244358 w 338138"/>
                <a:gd name="connsiteY41" fmla="*/ 290595 h 306388"/>
                <a:gd name="connsiteX42" fmla="*/ 244358 w 338138"/>
                <a:gd name="connsiteY42" fmla="*/ 90554 h 306388"/>
                <a:gd name="connsiteX43" fmla="*/ 243037 w 338138"/>
                <a:gd name="connsiteY43" fmla="*/ 89237 h 306388"/>
                <a:gd name="connsiteX44" fmla="*/ 240395 w 338138"/>
                <a:gd name="connsiteY44" fmla="*/ 89237 h 306388"/>
                <a:gd name="connsiteX45" fmla="*/ 239074 w 338138"/>
                <a:gd name="connsiteY45" fmla="*/ 90554 h 306388"/>
                <a:gd name="connsiteX46" fmla="*/ 229828 w 338138"/>
                <a:gd name="connsiteY46" fmla="*/ 151093 h 306388"/>
                <a:gd name="connsiteX47" fmla="*/ 228507 w 338138"/>
                <a:gd name="connsiteY47" fmla="*/ 152409 h 306388"/>
                <a:gd name="connsiteX48" fmla="*/ 228507 w 338138"/>
                <a:gd name="connsiteY48" fmla="*/ 155041 h 306388"/>
                <a:gd name="connsiteX49" fmla="*/ 225866 w 338138"/>
                <a:gd name="connsiteY49" fmla="*/ 158989 h 306388"/>
                <a:gd name="connsiteX50" fmla="*/ 200769 w 338138"/>
                <a:gd name="connsiteY50" fmla="*/ 203735 h 306388"/>
                <a:gd name="connsiteX51" fmla="*/ 200769 w 338138"/>
                <a:gd name="connsiteY51" fmla="*/ 205051 h 306388"/>
                <a:gd name="connsiteX52" fmla="*/ 200769 w 338138"/>
                <a:gd name="connsiteY52" fmla="*/ 293228 h 306388"/>
                <a:gd name="connsiteX53" fmla="*/ 186240 w 338138"/>
                <a:gd name="connsiteY53" fmla="*/ 306388 h 306388"/>
                <a:gd name="connsiteX54" fmla="*/ 171711 w 338138"/>
                <a:gd name="connsiteY54" fmla="*/ 291912 h 306388"/>
                <a:gd name="connsiteX55" fmla="*/ 171711 w 338138"/>
                <a:gd name="connsiteY55" fmla="*/ 255062 h 306388"/>
                <a:gd name="connsiteX56" fmla="*/ 170390 w 338138"/>
                <a:gd name="connsiteY56" fmla="*/ 253746 h 306388"/>
                <a:gd name="connsiteX57" fmla="*/ 169069 w 338138"/>
                <a:gd name="connsiteY57" fmla="*/ 253746 h 306388"/>
                <a:gd name="connsiteX58" fmla="*/ 167748 w 338138"/>
                <a:gd name="connsiteY58" fmla="*/ 255062 h 306388"/>
                <a:gd name="connsiteX59" fmla="*/ 167748 w 338138"/>
                <a:gd name="connsiteY59" fmla="*/ 291912 h 306388"/>
                <a:gd name="connsiteX60" fmla="*/ 151898 w 338138"/>
                <a:gd name="connsiteY60" fmla="*/ 306388 h 306388"/>
                <a:gd name="connsiteX61" fmla="*/ 137369 w 338138"/>
                <a:gd name="connsiteY61" fmla="*/ 291912 h 306388"/>
                <a:gd name="connsiteX62" fmla="*/ 137369 w 338138"/>
                <a:gd name="connsiteY62" fmla="*/ 203735 h 306388"/>
                <a:gd name="connsiteX63" fmla="*/ 137369 w 338138"/>
                <a:gd name="connsiteY63" fmla="*/ 202419 h 306388"/>
                <a:gd name="connsiteX64" fmla="*/ 110951 w 338138"/>
                <a:gd name="connsiteY64" fmla="*/ 156357 h 306388"/>
                <a:gd name="connsiteX65" fmla="*/ 109631 w 338138"/>
                <a:gd name="connsiteY65" fmla="*/ 153725 h 306388"/>
                <a:gd name="connsiteX66" fmla="*/ 108310 w 338138"/>
                <a:gd name="connsiteY66" fmla="*/ 151093 h 306388"/>
                <a:gd name="connsiteX67" fmla="*/ 99064 w 338138"/>
                <a:gd name="connsiteY67" fmla="*/ 90554 h 306388"/>
                <a:gd name="connsiteX68" fmla="*/ 97743 w 338138"/>
                <a:gd name="connsiteY68" fmla="*/ 89237 h 306388"/>
                <a:gd name="connsiteX69" fmla="*/ 95101 w 338138"/>
                <a:gd name="connsiteY69" fmla="*/ 89237 h 306388"/>
                <a:gd name="connsiteX70" fmla="*/ 93780 w 338138"/>
                <a:gd name="connsiteY70" fmla="*/ 90554 h 306388"/>
                <a:gd name="connsiteX71" fmla="*/ 93780 w 338138"/>
                <a:gd name="connsiteY71" fmla="*/ 290595 h 306388"/>
                <a:gd name="connsiteX72" fmla="*/ 79251 w 338138"/>
                <a:gd name="connsiteY72" fmla="*/ 306388 h 306388"/>
                <a:gd name="connsiteX73" fmla="*/ 63401 w 338138"/>
                <a:gd name="connsiteY73" fmla="*/ 290595 h 306388"/>
                <a:gd name="connsiteX74" fmla="*/ 63401 w 338138"/>
                <a:gd name="connsiteY74" fmla="*/ 173466 h 306388"/>
                <a:gd name="connsiteX75" fmla="*/ 62080 w 338138"/>
                <a:gd name="connsiteY75" fmla="*/ 172150 h 306388"/>
                <a:gd name="connsiteX76" fmla="*/ 59438 w 338138"/>
                <a:gd name="connsiteY76" fmla="*/ 172150 h 306388"/>
                <a:gd name="connsiteX77" fmla="*/ 58117 w 338138"/>
                <a:gd name="connsiteY77" fmla="*/ 173466 h 306388"/>
                <a:gd name="connsiteX78" fmla="*/ 58117 w 338138"/>
                <a:gd name="connsiteY78" fmla="*/ 290595 h 306388"/>
                <a:gd name="connsiteX79" fmla="*/ 43588 w 338138"/>
                <a:gd name="connsiteY79" fmla="*/ 306388 h 306388"/>
                <a:gd name="connsiteX80" fmla="*/ 27738 w 338138"/>
                <a:gd name="connsiteY80" fmla="*/ 290595 h 306388"/>
                <a:gd name="connsiteX81" fmla="*/ 27738 w 338138"/>
                <a:gd name="connsiteY81" fmla="*/ 90554 h 306388"/>
                <a:gd name="connsiteX82" fmla="*/ 27738 w 338138"/>
                <a:gd name="connsiteY82" fmla="*/ 89237 h 306388"/>
                <a:gd name="connsiteX83" fmla="*/ 25096 w 338138"/>
                <a:gd name="connsiteY83" fmla="*/ 89237 h 306388"/>
                <a:gd name="connsiteX84" fmla="*/ 23775 w 338138"/>
                <a:gd name="connsiteY84" fmla="*/ 90554 h 306388"/>
                <a:gd name="connsiteX85" fmla="*/ 23775 w 338138"/>
                <a:gd name="connsiteY85" fmla="*/ 162937 h 306388"/>
                <a:gd name="connsiteX86" fmla="*/ 11888 w 338138"/>
                <a:gd name="connsiteY86" fmla="*/ 173466 h 306388"/>
                <a:gd name="connsiteX87" fmla="*/ 0 w 338138"/>
                <a:gd name="connsiteY87" fmla="*/ 162937 h 306388"/>
                <a:gd name="connsiteX88" fmla="*/ 0 w 338138"/>
                <a:gd name="connsiteY88" fmla="*/ 81341 h 306388"/>
                <a:gd name="connsiteX89" fmla="*/ 27738 w 338138"/>
                <a:gd name="connsiteY89" fmla="*/ 52388 h 306388"/>
                <a:gd name="connsiteX90" fmla="*/ 276225 w 338138"/>
                <a:gd name="connsiteY90" fmla="*/ 0 h 306388"/>
                <a:gd name="connsiteX91" fmla="*/ 298450 w 338138"/>
                <a:gd name="connsiteY91" fmla="*/ 22225 h 306388"/>
                <a:gd name="connsiteX92" fmla="*/ 276225 w 338138"/>
                <a:gd name="connsiteY92" fmla="*/ 44450 h 306388"/>
                <a:gd name="connsiteX93" fmla="*/ 254000 w 338138"/>
                <a:gd name="connsiteY93" fmla="*/ 22225 h 306388"/>
                <a:gd name="connsiteX94" fmla="*/ 276225 w 338138"/>
                <a:gd name="connsiteY94" fmla="*/ 0 h 306388"/>
                <a:gd name="connsiteX95" fmla="*/ 61119 w 338138"/>
                <a:gd name="connsiteY95" fmla="*/ 0 h 306388"/>
                <a:gd name="connsiteX96" fmla="*/ 84138 w 338138"/>
                <a:gd name="connsiteY96" fmla="*/ 22225 h 306388"/>
                <a:gd name="connsiteX97" fmla="*/ 61119 w 338138"/>
                <a:gd name="connsiteY97" fmla="*/ 44450 h 306388"/>
                <a:gd name="connsiteX98" fmla="*/ 38100 w 338138"/>
                <a:gd name="connsiteY98" fmla="*/ 22225 h 306388"/>
                <a:gd name="connsiteX99" fmla="*/ 61119 w 338138"/>
                <a:gd name="connsiteY99" fmla="*/ 0 h 306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338138" h="306388">
                  <a:moveTo>
                    <a:pt x="166556" y="125413"/>
                  </a:moveTo>
                  <a:cubicBezTo>
                    <a:pt x="166556" y="125413"/>
                    <a:pt x="166556" y="125413"/>
                    <a:pt x="166556" y="133351"/>
                  </a:cubicBezTo>
                  <a:cubicBezTo>
                    <a:pt x="167813" y="133351"/>
                    <a:pt x="167813" y="133351"/>
                    <a:pt x="169070" y="132028"/>
                  </a:cubicBezTo>
                  <a:cubicBezTo>
                    <a:pt x="169070" y="132028"/>
                    <a:pt x="169070" y="132028"/>
                    <a:pt x="172840" y="125413"/>
                  </a:cubicBezTo>
                  <a:cubicBezTo>
                    <a:pt x="172840" y="125413"/>
                    <a:pt x="172840" y="125413"/>
                    <a:pt x="172840" y="133351"/>
                  </a:cubicBezTo>
                  <a:cubicBezTo>
                    <a:pt x="172840" y="133351"/>
                    <a:pt x="172840" y="133351"/>
                    <a:pt x="174097" y="133351"/>
                  </a:cubicBezTo>
                  <a:cubicBezTo>
                    <a:pt x="174097" y="133351"/>
                    <a:pt x="174097" y="133351"/>
                    <a:pt x="177867" y="125413"/>
                  </a:cubicBezTo>
                  <a:cubicBezTo>
                    <a:pt x="177867" y="125413"/>
                    <a:pt x="177867" y="125413"/>
                    <a:pt x="177867" y="135997"/>
                  </a:cubicBezTo>
                  <a:cubicBezTo>
                    <a:pt x="181637" y="138643"/>
                    <a:pt x="184151" y="143934"/>
                    <a:pt x="184151" y="149226"/>
                  </a:cubicBezTo>
                  <a:cubicBezTo>
                    <a:pt x="184151" y="158487"/>
                    <a:pt x="177867" y="165101"/>
                    <a:pt x="169070" y="165101"/>
                  </a:cubicBezTo>
                  <a:cubicBezTo>
                    <a:pt x="160272" y="165101"/>
                    <a:pt x="153988" y="158487"/>
                    <a:pt x="153988" y="149226"/>
                  </a:cubicBezTo>
                  <a:cubicBezTo>
                    <a:pt x="153988" y="142611"/>
                    <a:pt x="156502" y="137320"/>
                    <a:pt x="161529" y="134674"/>
                  </a:cubicBezTo>
                  <a:close/>
                  <a:moveTo>
                    <a:pt x="27738" y="52388"/>
                  </a:moveTo>
                  <a:cubicBezTo>
                    <a:pt x="27738" y="52388"/>
                    <a:pt x="27738" y="52388"/>
                    <a:pt x="93780" y="52388"/>
                  </a:cubicBezTo>
                  <a:cubicBezTo>
                    <a:pt x="109631" y="52388"/>
                    <a:pt x="120197" y="65548"/>
                    <a:pt x="121518" y="81341"/>
                  </a:cubicBezTo>
                  <a:cubicBezTo>
                    <a:pt x="121518" y="81341"/>
                    <a:pt x="128123" y="127404"/>
                    <a:pt x="130764" y="145829"/>
                  </a:cubicBezTo>
                  <a:cubicBezTo>
                    <a:pt x="134727" y="151093"/>
                    <a:pt x="146614" y="172150"/>
                    <a:pt x="146614" y="172150"/>
                  </a:cubicBezTo>
                  <a:cubicBezTo>
                    <a:pt x="146614" y="172150"/>
                    <a:pt x="147935" y="173466"/>
                    <a:pt x="147935" y="173466"/>
                  </a:cubicBezTo>
                  <a:cubicBezTo>
                    <a:pt x="147935" y="173466"/>
                    <a:pt x="147935" y="173466"/>
                    <a:pt x="188882" y="173466"/>
                  </a:cubicBezTo>
                  <a:cubicBezTo>
                    <a:pt x="190203" y="173466"/>
                    <a:pt x="191524" y="172150"/>
                    <a:pt x="192844" y="170834"/>
                  </a:cubicBezTo>
                  <a:cubicBezTo>
                    <a:pt x="192844" y="170834"/>
                    <a:pt x="192844" y="170834"/>
                    <a:pt x="207374" y="144513"/>
                  </a:cubicBezTo>
                  <a:cubicBezTo>
                    <a:pt x="208695" y="127404"/>
                    <a:pt x="216620" y="81341"/>
                    <a:pt x="216620" y="81341"/>
                  </a:cubicBezTo>
                  <a:cubicBezTo>
                    <a:pt x="217941" y="64232"/>
                    <a:pt x="228507" y="52388"/>
                    <a:pt x="244358" y="52388"/>
                  </a:cubicBezTo>
                  <a:cubicBezTo>
                    <a:pt x="244358" y="52388"/>
                    <a:pt x="244358" y="52388"/>
                    <a:pt x="310400" y="52388"/>
                  </a:cubicBezTo>
                  <a:cubicBezTo>
                    <a:pt x="326250" y="52388"/>
                    <a:pt x="338138" y="65548"/>
                    <a:pt x="338138" y="81341"/>
                  </a:cubicBezTo>
                  <a:cubicBezTo>
                    <a:pt x="338138" y="82657"/>
                    <a:pt x="338138" y="161621"/>
                    <a:pt x="338138" y="162937"/>
                  </a:cubicBezTo>
                  <a:cubicBezTo>
                    <a:pt x="338138" y="168202"/>
                    <a:pt x="332855" y="173466"/>
                    <a:pt x="326250" y="173466"/>
                  </a:cubicBezTo>
                  <a:cubicBezTo>
                    <a:pt x="319646" y="173466"/>
                    <a:pt x="314363" y="168202"/>
                    <a:pt x="314363" y="162937"/>
                  </a:cubicBezTo>
                  <a:cubicBezTo>
                    <a:pt x="314363" y="162937"/>
                    <a:pt x="314363" y="90554"/>
                    <a:pt x="314363" y="90554"/>
                  </a:cubicBezTo>
                  <a:cubicBezTo>
                    <a:pt x="314363" y="90554"/>
                    <a:pt x="314363" y="89237"/>
                    <a:pt x="313042" y="89237"/>
                  </a:cubicBezTo>
                  <a:cubicBezTo>
                    <a:pt x="313042" y="89237"/>
                    <a:pt x="313042" y="89237"/>
                    <a:pt x="310400" y="89237"/>
                  </a:cubicBezTo>
                  <a:cubicBezTo>
                    <a:pt x="310400" y="89237"/>
                    <a:pt x="310400" y="90554"/>
                    <a:pt x="310400" y="90554"/>
                  </a:cubicBezTo>
                  <a:cubicBezTo>
                    <a:pt x="310400" y="90554"/>
                    <a:pt x="310400" y="90554"/>
                    <a:pt x="310400" y="290595"/>
                  </a:cubicBezTo>
                  <a:cubicBezTo>
                    <a:pt x="310400" y="299808"/>
                    <a:pt x="302475" y="306388"/>
                    <a:pt x="294550" y="306388"/>
                  </a:cubicBezTo>
                  <a:cubicBezTo>
                    <a:pt x="286625" y="306388"/>
                    <a:pt x="280021" y="299808"/>
                    <a:pt x="280021" y="290595"/>
                  </a:cubicBezTo>
                  <a:cubicBezTo>
                    <a:pt x="280021" y="290595"/>
                    <a:pt x="280021" y="290595"/>
                    <a:pt x="280021" y="173466"/>
                  </a:cubicBezTo>
                  <a:cubicBezTo>
                    <a:pt x="280021" y="172150"/>
                    <a:pt x="278700" y="172150"/>
                    <a:pt x="278700" y="172150"/>
                  </a:cubicBezTo>
                  <a:cubicBezTo>
                    <a:pt x="278700" y="172150"/>
                    <a:pt x="278700" y="172150"/>
                    <a:pt x="276058" y="172150"/>
                  </a:cubicBezTo>
                  <a:cubicBezTo>
                    <a:pt x="274737" y="172150"/>
                    <a:pt x="274737" y="172150"/>
                    <a:pt x="274737" y="173466"/>
                  </a:cubicBezTo>
                  <a:cubicBezTo>
                    <a:pt x="274737" y="173466"/>
                    <a:pt x="274737" y="173466"/>
                    <a:pt x="274737" y="290595"/>
                  </a:cubicBezTo>
                  <a:cubicBezTo>
                    <a:pt x="274737" y="299808"/>
                    <a:pt x="268133" y="306388"/>
                    <a:pt x="258887" y="306388"/>
                  </a:cubicBezTo>
                  <a:cubicBezTo>
                    <a:pt x="250962" y="306388"/>
                    <a:pt x="244358" y="299808"/>
                    <a:pt x="244358" y="290595"/>
                  </a:cubicBezTo>
                  <a:cubicBezTo>
                    <a:pt x="244358" y="290595"/>
                    <a:pt x="244358" y="290595"/>
                    <a:pt x="244358" y="90554"/>
                  </a:cubicBezTo>
                  <a:cubicBezTo>
                    <a:pt x="244358" y="90554"/>
                    <a:pt x="244358" y="89237"/>
                    <a:pt x="243037" y="89237"/>
                  </a:cubicBezTo>
                  <a:cubicBezTo>
                    <a:pt x="243037" y="89237"/>
                    <a:pt x="243037" y="89237"/>
                    <a:pt x="240395" y="89237"/>
                  </a:cubicBezTo>
                  <a:cubicBezTo>
                    <a:pt x="240395" y="89237"/>
                    <a:pt x="239074" y="90554"/>
                    <a:pt x="239074" y="90554"/>
                  </a:cubicBezTo>
                  <a:cubicBezTo>
                    <a:pt x="239074" y="90554"/>
                    <a:pt x="239074" y="90554"/>
                    <a:pt x="229828" y="151093"/>
                  </a:cubicBezTo>
                  <a:cubicBezTo>
                    <a:pt x="229828" y="152409"/>
                    <a:pt x="229828" y="152409"/>
                    <a:pt x="228507" y="152409"/>
                  </a:cubicBezTo>
                  <a:cubicBezTo>
                    <a:pt x="228507" y="153725"/>
                    <a:pt x="228507" y="155041"/>
                    <a:pt x="228507" y="155041"/>
                  </a:cubicBezTo>
                  <a:cubicBezTo>
                    <a:pt x="227187" y="155041"/>
                    <a:pt x="227187" y="157673"/>
                    <a:pt x="225866" y="158989"/>
                  </a:cubicBezTo>
                  <a:cubicBezTo>
                    <a:pt x="219261" y="170834"/>
                    <a:pt x="200769" y="203735"/>
                    <a:pt x="200769" y="203735"/>
                  </a:cubicBezTo>
                  <a:cubicBezTo>
                    <a:pt x="200769" y="203735"/>
                    <a:pt x="200769" y="205051"/>
                    <a:pt x="200769" y="205051"/>
                  </a:cubicBezTo>
                  <a:cubicBezTo>
                    <a:pt x="200769" y="205051"/>
                    <a:pt x="200769" y="291912"/>
                    <a:pt x="200769" y="293228"/>
                  </a:cubicBezTo>
                  <a:cubicBezTo>
                    <a:pt x="199449" y="299808"/>
                    <a:pt x="192844" y="306388"/>
                    <a:pt x="186240" y="306388"/>
                  </a:cubicBezTo>
                  <a:cubicBezTo>
                    <a:pt x="178315" y="306388"/>
                    <a:pt x="171711" y="299808"/>
                    <a:pt x="171711" y="291912"/>
                  </a:cubicBezTo>
                  <a:cubicBezTo>
                    <a:pt x="171711" y="291912"/>
                    <a:pt x="171711" y="291912"/>
                    <a:pt x="171711" y="255062"/>
                  </a:cubicBezTo>
                  <a:cubicBezTo>
                    <a:pt x="171711" y="255062"/>
                    <a:pt x="171711" y="253746"/>
                    <a:pt x="170390" y="253746"/>
                  </a:cubicBezTo>
                  <a:cubicBezTo>
                    <a:pt x="170390" y="253746"/>
                    <a:pt x="170390" y="253746"/>
                    <a:pt x="169069" y="253746"/>
                  </a:cubicBezTo>
                  <a:cubicBezTo>
                    <a:pt x="167748" y="253746"/>
                    <a:pt x="167748" y="255062"/>
                    <a:pt x="167748" y="255062"/>
                  </a:cubicBezTo>
                  <a:cubicBezTo>
                    <a:pt x="167748" y="255062"/>
                    <a:pt x="167748" y="255062"/>
                    <a:pt x="167748" y="291912"/>
                  </a:cubicBezTo>
                  <a:cubicBezTo>
                    <a:pt x="167748" y="299808"/>
                    <a:pt x="159823" y="306388"/>
                    <a:pt x="151898" y="306388"/>
                  </a:cubicBezTo>
                  <a:cubicBezTo>
                    <a:pt x="143973" y="306388"/>
                    <a:pt x="137369" y="299808"/>
                    <a:pt x="137369" y="291912"/>
                  </a:cubicBezTo>
                  <a:cubicBezTo>
                    <a:pt x="137369" y="291912"/>
                    <a:pt x="137369" y="291912"/>
                    <a:pt x="137369" y="203735"/>
                  </a:cubicBezTo>
                  <a:cubicBezTo>
                    <a:pt x="137369" y="203735"/>
                    <a:pt x="137369" y="202419"/>
                    <a:pt x="137369" y="202419"/>
                  </a:cubicBezTo>
                  <a:cubicBezTo>
                    <a:pt x="137369" y="202419"/>
                    <a:pt x="137369" y="202419"/>
                    <a:pt x="110951" y="156357"/>
                  </a:cubicBezTo>
                  <a:cubicBezTo>
                    <a:pt x="109631" y="155041"/>
                    <a:pt x="109631" y="155041"/>
                    <a:pt x="109631" y="153725"/>
                  </a:cubicBezTo>
                  <a:cubicBezTo>
                    <a:pt x="109631" y="152409"/>
                    <a:pt x="108310" y="151093"/>
                    <a:pt x="108310" y="151093"/>
                  </a:cubicBezTo>
                  <a:cubicBezTo>
                    <a:pt x="106989" y="141880"/>
                    <a:pt x="99064" y="90554"/>
                    <a:pt x="99064" y="90554"/>
                  </a:cubicBezTo>
                  <a:cubicBezTo>
                    <a:pt x="99064" y="90554"/>
                    <a:pt x="97743" y="89237"/>
                    <a:pt x="97743" y="89237"/>
                  </a:cubicBezTo>
                  <a:cubicBezTo>
                    <a:pt x="97743" y="89237"/>
                    <a:pt x="97743" y="89237"/>
                    <a:pt x="95101" y="89237"/>
                  </a:cubicBezTo>
                  <a:cubicBezTo>
                    <a:pt x="93780" y="89237"/>
                    <a:pt x="93780" y="90554"/>
                    <a:pt x="93780" y="90554"/>
                  </a:cubicBezTo>
                  <a:cubicBezTo>
                    <a:pt x="93780" y="90554"/>
                    <a:pt x="93780" y="90554"/>
                    <a:pt x="93780" y="290595"/>
                  </a:cubicBezTo>
                  <a:cubicBezTo>
                    <a:pt x="93780" y="299808"/>
                    <a:pt x="87176" y="306388"/>
                    <a:pt x="79251" y="306388"/>
                  </a:cubicBezTo>
                  <a:cubicBezTo>
                    <a:pt x="70005" y="306388"/>
                    <a:pt x="63401" y="299808"/>
                    <a:pt x="63401" y="290595"/>
                  </a:cubicBezTo>
                  <a:cubicBezTo>
                    <a:pt x="63401" y="290595"/>
                    <a:pt x="63401" y="290595"/>
                    <a:pt x="63401" y="173466"/>
                  </a:cubicBezTo>
                  <a:cubicBezTo>
                    <a:pt x="63401" y="172150"/>
                    <a:pt x="63401" y="172150"/>
                    <a:pt x="62080" y="172150"/>
                  </a:cubicBezTo>
                  <a:cubicBezTo>
                    <a:pt x="62080" y="172150"/>
                    <a:pt x="62080" y="172150"/>
                    <a:pt x="59438" y="172150"/>
                  </a:cubicBezTo>
                  <a:cubicBezTo>
                    <a:pt x="59438" y="172150"/>
                    <a:pt x="58117" y="172150"/>
                    <a:pt x="58117" y="173466"/>
                  </a:cubicBezTo>
                  <a:cubicBezTo>
                    <a:pt x="58117" y="173466"/>
                    <a:pt x="58117" y="173466"/>
                    <a:pt x="58117" y="290595"/>
                  </a:cubicBezTo>
                  <a:cubicBezTo>
                    <a:pt x="58117" y="299808"/>
                    <a:pt x="51513" y="306388"/>
                    <a:pt x="43588" y="306388"/>
                  </a:cubicBezTo>
                  <a:cubicBezTo>
                    <a:pt x="35663" y="306388"/>
                    <a:pt x="27738" y="299808"/>
                    <a:pt x="27738" y="290595"/>
                  </a:cubicBezTo>
                  <a:cubicBezTo>
                    <a:pt x="27738" y="290595"/>
                    <a:pt x="27738" y="290595"/>
                    <a:pt x="27738" y="90554"/>
                  </a:cubicBezTo>
                  <a:cubicBezTo>
                    <a:pt x="27738" y="90554"/>
                    <a:pt x="27738" y="89237"/>
                    <a:pt x="27738" y="89237"/>
                  </a:cubicBezTo>
                  <a:cubicBezTo>
                    <a:pt x="27738" y="89237"/>
                    <a:pt x="27738" y="89237"/>
                    <a:pt x="25096" y="89237"/>
                  </a:cubicBezTo>
                  <a:cubicBezTo>
                    <a:pt x="23775" y="89237"/>
                    <a:pt x="23775" y="90554"/>
                    <a:pt x="23775" y="90554"/>
                  </a:cubicBezTo>
                  <a:cubicBezTo>
                    <a:pt x="23775" y="90554"/>
                    <a:pt x="23775" y="162937"/>
                    <a:pt x="23775" y="162937"/>
                  </a:cubicBezTo>
                  <a:cubicBezTo>
                    <a:pt x="23775" y="168202"/>
                    <a:pt x="18492" y="173466"/>
                    <a:pt x="11888" y="173466"/>
                  </a:cubicBezTo>
                  <a:cubicBezTo>
                    <a:pt x="5283" y="173466"/>
                    <a:pt x="0" y="168202"/>
                    <a:pt x="0" y="162937"/>
                  </a:cubicBezTo>
                  <a:cubicBezTo>
                    <a:pt x="0" y="162937"/>
                    <a:pt x="0" y="162937"/>
                    <a:pt x="0" y="81341"/>
                  </a:cubicBezTo>
                  <a:cubicBezTo>
                    <a:pt x="0" y="65548"/>
                    <a:pt x="11888" y="52388"/>
                    <a:pt x="27738" y="52388"/>
                  </a:cubicBezTo>
                  <a:close/>
                  <a:moveTo>
                    <a:pt x="276225" y="0"/>
                  </a:moveTo>
                  <a:cubicBezTo>
                    <a:pt x="288500" y="0"/>
                    <a:pt x="298450" y="9950"/>
                    <a:pt x="298450" y="22225"/>
                  </a:cubicBezTo>
                  <a:cubicBezTo>
                    <a:pt x="298450" y="34500"/>
                    <a:pt x="288500" y="44450"/>
                    <a:pt x="276225" y="44450"/>
                  </a:cubicBezTo>
                  <a:cubicBezTo>
                    <a:pt x="263950" y="44450"/>
                    <a:pt x="254000" y="34500"/>
                    <a:pt x="254000" y="22225"/>
                  </a:cubicBezTo>
                  <a:cubicBezTo>
                    <a:pt x="254000" y="9950"/>
                    <a:pt x="263950" y="0"/>
                    <a:pt x="276225" y="0"/>
                  </a:cubicBezTo>
                  <a:close/>
                  <a:moveTo>
                    <a:pt x="61119" y="0"/>
                  </a:moveTo>
                  <a:cubicBezTo>
                    <a:pt x="73832" y="0"/>
                    <a:pt x="84138" y="9950"/>
                    <a:pt x="84138" y="22225"/>
                  </a:cubicBezTo>
                  <a:cubicBezTo>
                    <a:pt x="84138" y="34500"/>
                    <a:pt x="73832" y="44450"/>
                    <a:pt x="61119" y="44450"/>
                  </a:cubicBezTo>
                  <a:cubicBezTo>
                    <a:pt x="48406" y="44450"/>
                    <a:pt x="38100" y="34500"/>
                    <a:pt x="38100" y="22225"/>
                  </a:cubicBezTo>
                  <a:cubicBezTo>
                    <a:pt x="38100" y="9950"/>
                    <a:pt x="48406" y="0"/>
                    <a:pt x="611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2" name="千图PPT彼岸天：ID 8661124库_组合 31">
            <a:extLst>
              <a:ext uri="{FF2B5EF4-FFF2-40B4-BE49-F238E27FC236}">
                <a16:creationId xmlns:a16="http://schemas.microsoft.com/office/drawing/2014/main" id="{73786557-72FD-4570-914F-5AC6637F876B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5839398" y="3573787"/>
            <a:ext cx="4313805" cy="1369844"/>
            <a:chOff x="5839398" y="3573787"/>
            <a:chExt cx="4313805" cy="1369844"/>
          </a:xfrm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685E2E64-D110-4E83-B05C-C8FC59D58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9398" y="3573787"/>
              <a:ext cx="1613534" cy="1369844"/>
            </a:xfrm>
            <a:custGeom>
              <a:avLst/>
              <a:gdLst>
                <a:gd name="T0" fmla="*/ 653 w 1102"/>
                <a:gd name="T1" fmla="*/ 116 h 871"/>
                <a:gd name="T2" fmla="*/ 543 w 1102"/>
                <a:gd name="T3" fmla="*/ 0 h 871"/>
                <a:gd name="T4" fmla="*/ 433 w 1102"/>
                <a:gd name="T5" fmla="*/ 116 h 871"/>
                <a:gd name="T6" fmla="*/ 0 w 1102"/>
                <a:gd name="T7" fmla="*/ 116 h 871"/>
                <a:gd name="T8" fmla="*/ 0 w 1102"/>
                <a:gd name="T9" fmla="*/ 871 h 871"/>
                <a:gd name="T10" fmla="*/ 1102 w 1102"/>
                <a:gd name="T11" fmla="*/ 871 h 871"/>
                <a:gd name="T12" fmla="*/ 1102 w 1102"/>
                <a:gd name="T13" fmla="*/ 116 h 871"/>
                <a:gd name="T14" fmla="*/ 653 w 1102"/>
                <a:gd name="T15" fmla="*/ 116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2" h="871">
                  <a:moveTo>
                    <a:pt x="653" y="116"/>
                  </a:moveTo>
                  <a:lnTo>
                    <a:pt x="543" y="0"/>
                  </a:lnTo>
                  <a:lnTo>
                    <a:pt x="433" y="116"/>
                  </a:lnTo>
                  <a:lnTo>
                    <a:pt x="0" y="116"/>
                  </a:lnTo>
                  <a:lnTo>
                    <a:pt x="0" y="871"/>
                  </a:lnTo>
                  <a:lnTo>
                    <a:pt x="1102" y="871"/>
                  </a:lnTo>
                  <a:lnTo>
                    <a:pt x="1102" y="116"/>
                  </a:lnTo>
                  <a:lnTo>
                    <a:pt x="653" y="116"/>
                  </a:lnTo>
                  <a:close/>
                </a:path>
              </a:pathLst>
            </a:custGeom>
            <a:solidFill>
              <a:schemeClr val="accent3"/>
            </a:solidFill>
            <a:ln w="28575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文本框 52">
              <a:extLst>
                <a:ext uri="{FF2B5EF4-FFF2-40B4-BE49-F238E27FC236}">
                  <a16:creationId xmlns:a16="http://schemas.microsoft.com/office/drawing/2014/main" id="{7BEABFE3-9A53-4281-888F-4378AEED2323}"/>
                </a:ext>
              </a:extLst>
            </p:cNvPr>
            <p:cNvSpPr txBox="1">
              <a:spLocks/>
            </p:cNvSpPr>
            <p:nvPr/>
          </p:nvSpPr>
          <p:spPr>
            <a:xfrm>
              <a:off x="7731165" y="3940197"/>
              <a:ext cx="1335791" cy="283268"/>
            </a:xfrm>
            <a:prstGeom prst="rect">
              <a:avLst/>
            </a:prstGeom>
          </p:spPr>
          <p:txBody>
            <a:bodyPr vert="horz" lIns="91440" tIns="45720" rIns="91440" bIns="45720" anchor="ctr">
              <a:noAutofit/>
            </a:bodyPr>
            <a:lstStyle/>
            <a:p>
              <a:r>
                <a:rPr lang="zh-CN" altLang="en-US" sz="1400" b="1" dirty="0"/>
                <a:t>输入标题文本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49BD3E5-243D-4BF9-B9A2-C7801637C3A8}"/>
                </a:ext>
              </a:extLst>
            </p:cNvPr>
            <p:cNvSpPr/>
            <p:nvPr/>
          </p:nvSpPr>
          <p:spPr>
            <a:xfrm>
              <a:off x="7731164" y="4165561"/>
              <a:ext cx="2422039" cy="4647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/>
                <a:t>请替换文字内容复制你的内容到此</a:t>
              </a:r>
            </a:p>
            <a:p>
              <a:pPr>
                <a:buClr>
                  <a:srgbClr val="E24848"/>
                </a:buClr>
                <a:defRPr/>
              </a:pPr>
              <a:r>
                <a:rPr lang="zh-CN" altLang="en-US" sz="1100" noProof="1"/>
                <a:t>千图网</a:t>
              </a:r>
              <a:r>
                <a:rPr lang="en-US" altLang="zh-CN" sz="1100" noProof="1"/>
                <a:t>58PIC.COM</a:t>
              </a:r>
              <a:endParaRPr lang="zh-CN" altLang="en-US" sz="1100" noProof="1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1E9E59B3-DA51-48E3-B1B5-54C2BB44F9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6388" y="4149500"/>
              <a:ext cx="437062" cy="343548"/>
            </a:xfrm>
            <a:custGeom>
              <a:avLst/>
              <a:gdLst>
                <a:gd name="connsiteX0" fmla="*/ 166556 w 338138"/>
                <a:gd name="connsiteY0" fmla="*/ 125413 h 306388"/>
                <a:gd name="connsiteX1" fmla="*/ 166556 w 338138"/>
                <a:gd name="connsiteY1" fmla="*/ 133351 h 306388"/>
                <a:gd name="connsiteX2" fmla="*/ 169070 w 338138"/>
                <a:gd name="connsiteY2" fmla="*/ 132028 h 306388"/>
                <a:gd name="connsiteX3" fmla="*/ 172840 w 338138"/>
                <a:gd name="connsiteY3" fmla="*/ 125413 h 306388"/>
                <a:gd name="connsiteX4" fmla="*/ 172840 w 338138"/>
                <a:gd name="connsiteY4" fmla="*/ 133351 h 306388"/>
                <a:gd name="connsiteX5" fmla="*/ 174097 w 338138"/>
                <a:gd name="connsiteY5" fmla="*/ 133351 h 306388"/>
                <a:gd name="connsiteX6" fmla="*/ 177867 w 338138"/>
                <a:gd name="connsiteY6" fmla="*/ 125413 h 306388"/>
                <a:gd name="connsiteX7" fmla="*/ 177867 w 338138"/>
                <a:gd name="connsiteY7" fmla="*/ 135997 h 306388"/>
                <a:gd name="connsiteX8" fmla="*/ 184151 w 338138"/>
                <a:gd name="connsiteY8" fmla="*/ 149226 h 306388"/>
                <a:gd name="connsiteX9" fmla="*/ 169070 w 338138"/>
                <a:gd name="connsiteY9" fmla="*/ 165101 h 306388"/>
                <a:gd name="connsiteX10" fmla="*/ 153988 w 338138"/>
                <a:gd name="connsiteY10" fmla="*/ 149226 h 306388"/>
                <a:gd name="connsiteX11" fmla="*/ 161529 w 338138"/>
                <a:gd name="connsiteY11" fmla="*/ 134674 h 306388"/>
                <a:gd name="connsiteX12" fmla="*/ 27738 w 338138"/>
                <a:gd name="connsiteY12" fmla="*/ 52388 h 306388"/>
                <a:gd name="connsiteX13" fmla="*/ 93780 w 338138"/>
                <a:gd name="connsiteY13" fmla="*/ 52388 h 306388"/>
                <a:gd name="connsiteX14" fmla="*/ 121518 w 338138"/>
                <a:gd name="connsiteY14" fmla="*/ 81341 h 306388"/>
                <a:gd name="connsiteX15" fmla="*/ 130764 w 338138"/>
                <a:gd name="connsiteY15" fmla="*/ 145829 h 306388"/>
                <a:gd name="connsiteX16" fmla="*/ 146614 w 338138"/>
                <a:gd name="connsiteY16" fmla="*/ 172150 h 306388"/>
                <a:gd name="connsiteX17" fmla="*/ 147935 w 338138"/>
                <a:gd name="connsiteY17" fmla="*/ 173466 h 306388"/>
                <a:gd name="connsiteX18" fmla="*/ 188882 w 338138"/>
                <a:gd name="connsiteY18" fmla="*/ 173466 h 306388"/>
                <a:gd name="connsiteX19" fmla="*/ 192844 w 338138"/>
                <a:gd name="connsiteY19" fmla="*/ 170834 h 306388"/>
                <a:gd name="connsiteX20" fmla="*/ 207374 w 338138"/>
                <a:gd name="connsiteY20" fmla="*/ 144513 h 306388"/>
                <a:gd name="connsiteX21" fmla="*/ 216620 w 338138"/>
                <a:gd name="connsiteY21" fmla="*/ 81341 h 306388"/>
                <a:gd name="connsiteX22" fmla="*/ 244358 w 338138"/>
                <a:gd name="connsiteY22" fmla="*/ 52388 h 306388"/>
                <a:gd name="connsiteX23" fmla="*/ 310400 w 338138"/>
                <a:gd name="connsiteY23" fmla="*/ 52388 h 306388"/>
                <a:gd name="connsiteX24" fmla="*/ 338138 w 338138"/>
                <a:gd name="connsiteY24" fmla="*/ 81341 h 306388"/>
                <a:gd name="connsiteX25" fmla="*/ 338138 w 338138"/>
                <a:gd name="connsiteY25" fmla="*/ 162937 h 306388"/>
                <a:gd name="connsiteX26" fmla="*/ 326250 w 338138"/>
                <a:gd name="connsiteY26" fmla="*/ 173466 h 306388"/>
                <a:gd name="connsiteX27" fmla="*/ 314363 w 338138"/>
                <a:gd name="connsiteY27" fmla="*/ 162937 h 306388"/>
                <a:gd name="connsiteX28" fmla="*/ 314363 w 338138"/>
                <a:gd name="connsiteY28" fmla="*/ 90554 h 306388"/>
                <a:gd name="connsiteX29" fmla="*/ 313042 w 338138"/>
                <a:gd name="connsiteY29" fmla="*/ 89237 h 306388"/>
                <a:gd name="connsiteX30" fmla="*/ 310400 w 338138"/>
                <a:gd name="connsiteY30" fmla="*/ 89237 h 306388"/>
                <a:gd name="connsiteX31" fmla="*/ 310400 w 338138"/>
                <a:gd name="connsiteY31" fmla="*/ 90554 h 306388"/>
                <a:gd name="connsiteX32" fmla="*/ 310400 w 338138"/>
                <a:gd name="connsiteY32" fmla="*/ 290595 h 306388"/>
                <a:gd name="connsiteX33" fmla="*/ 294550 w 338138"/>
                <a:gd name="connsiteY33" fmla="*/ 306388 h 306388"/>
                <a:gd name="connsiteX34" fmla="*/ 280021 w 338138"/>
                <a:gd name="connsiteY34" fmla="*/ 290595 h 306388"/>
                <a:gd name="connsiteX35" fmla="*/ 280021 w 338138"/>
                <a:gd name="connsiteY35" fmla="*/ 173466 h 306388"/>
                <a:gd name="connsiteX36" fmla="*/ 278700 w 338138"/>
                <a:gd name="connsiteY36" fmla="*/ 172150 h 306388"/>
                <a:gd name="connsiteX37" fmla="*/ 276058 w 338138"/>
                <a:gd name="connsiteY37" fmla="*/ 172150 h 306388"/>
                <a:gd name="connsiteX38" fmla="*/ 274737 w 338138"/>
                <a:gd name="connsiteY38" fmla="*/ 173466 h 306388"/>
                <a:gd name="connsiteX39" fmla="*/ 274737 w 338138"/>
                <a:gd name="connsiteY39" fmla="*/ 290595 h 306388"/>
                <a:gd name="connsiteX40" fmla="*/ 258887 w 338138"/>
                <a:gd name="connsiteY40" fmla="*/ 306388 h 306388"/>
                <a:gd name="connsiteX41" fmla="*/ 244358 w 338138"/>
                <a:gd name="connsiteY41" fmla="*/ 290595 h 306388"/>
                <a:gd name="connsiteX42" fmla="*/ 244358 w 338138"/>
                <a:gd name="connsiteY42" fmla="*/ 90554 h 306388"/>
                <a:gd name="connsiteX43" fmla="*/ 243037 w 338138"/>
                <a:gd name="connsiteY43" fmla="*/ 89237 h 306388"/>
                <a:gd name="connsiteX44" fmla="*/ 240395 w 338138"/>
                <a:gd name="connsiteY44" fmla="*/ 89237 h 306388"/>
                <a:gd name="connsiteX45" fmla="*/ 239074 w 338138"/>
                <a:gd name="connsiteY45" fmla="*/ 90554 h 306388"/>
                <a:gd name="connsiteX46" fmla="*/ 229828 w 338138"/>
                <a:gd name="connsiteY46" fmla="*/ 151093 h 306388"/>
                <a:gd name="connsiteX47" fmla="*/ 228507 w 338138"/>
                <a:gd name="connsiteY47" fmla="*/ 152409 h 306388"/>
                <a:gd name="connsiteX48" fmla="*/ 228507 w 338138"/>
                <a:gd name="connsiteY48" fmla="*/ 155041 h 306388"/>
                <a:gd name="connsiteX49" fmla="*/ 225866 w 338138"/>
                <a:gd name="connsiteY49" fmla="*/ 158989 h 306388"/>
                <a:gd name="connsiteX50" fmla="*/ 200769 w 338138"/>
                <a:gd name="connsiteY50" fmla="*/ 203735 h 306388"/>
                <a:gd name="connsiteX51" fmla="*/ 200769 w 338138"/>
                <a:gd name="connsiteY51" fmla="*/ 205051 h 306388"/>
                <a:gd name="connsiteX52" fmla="*/ 200769 w 338138"/>
                <a:gd name="connsiteY52" fmla="*/ 293228 h 306388"/>
                <a:gd name="connsiteX53" fmla="*/ 186240 w 338138"/>
                <a:gd name="connsiteY53" fmla="*/ 306388 h 306388"/>
                <a:gd name="connsiteX54" fmla="*/ 171711 w 338138"/>
                <a:gd name="connsiteY54" fmla="*/ 291912 h 306388"/>
                <a:gd name="connsiteX55" fmla="*/ 171711 w 338138"/>
                <a:gd name="connsiteY55" fmla="*/ 255062 h 306388"/>
                <a:gd name="connsiteX56" fmla="*/ 170390 w 338138"/>
                <a:gd name="connsiteY56" fmla="*/ 253746 h 306388"/>
                <a:gd name="connsiteX57" fmla="*/ 169069 w 338138"/>
                <a:gd name="connsiteY57" fmla="*/ 253746 h 306388"/>
                <a:gd name="connsiteX58" fmla="*/ 167748 w 338138"/>
                <a:gd name="connsiteY58" fmla="*/ 255062 h 306388"/>
                <a:gd name="connsiteX59" fmla="*/ 167748 w 338138"/>
                <a:gd name="connsiteY59" fmla="*/ 291912 h 306388"/>
                <a:gd name="connsiteX60" fmla="*/ 151898 w 338138"/>
                <a:gd name="connsiteY60" fmla="*/ 306388 h 306388"/>
                <a:gd name="connsiteX61" fmla="*/ 137369 w 338138"/>
                <a:gd name="connsiteY61" fmla="*/ 291912 h 306388"/>
                <a:gd name="connsiteX62" fmla="*/ 137369 w 338138"/>
                <a:gd name="connsiteY62" fmla="*/ 203735 h 306388"/>
                <a:gd name="connsiteX63" fmla="*/ 137369 w 338138"/>
                <a:gd name="connsiteY63" fmla="*/ 202419 h 306388"/>
                <a:gd name="connsiteX64" fmla="*/ 110951 w 338138"/>
                <a:gd name="connsiteY64" fmla="*/ 156357 h 306388"/>
                <a:gd name="connsiteX65" fmla="*/ 109631 w 338138"/>
                <a:gd name="connsiteY65" fmla="*/ 153725 h 306388"/>
                <a:gd name="connsiteX66" fmla="*/ 108310 w 338138"/>
                <a:gd name="connsiteY66" fmla="*/ 151093 h 306388"/>
                <a:gd name="connsiteX67" fmla="*/ 99064 w 338138"/>
                <a:gd name="connsiteY67" fmla="*/ 90554 h 306388"/>
                <a:gd name="connsiteX68" fmla="*/ 97743 w 338138"/>
                <a:gd name="connsiteY68" fmla="*/ 89237 h 306388"/>
                <a:gd name="connsiteX69" fmla="*/ 95101 w 338138"/>
                <a:gd name="connsiteY69" fmla="*/ 89237 h 306388"/>
                <a:gd name="connsiteX70" fmla="*/ 93780 w 338138"/>
                <a:gd name="connsiteY70" fmla="*/ 90554 h 306388"/>
                <a:gd name="connsiteX71" fmla="*/ 93780 w 338138"/>
                <a:gd name="connsiteY71" fmla="*/ 290595 h 306388"/>
                <a:gd name="connsiteX72" fmla="*/ 79251 w 338138"/>
                <a:gd name="connsiteY72" fmla="*/ 306388 h 306388"/>
                <a:gd name="connsiteX73" fmla="*/ 63401 w 338138"/>
                <a:gd name="connsiteY73" fmla="*/ 290595 h 306388"/>
                <a:gd name="connsiteX74" fmla="*/ 63401 w 338138"/>
                <a:gd name="connsiteY74" fmla="*/ 173466 h 306388"/>
                <a:gd name="connsiteX75" fmla="*/ 62080 w 338138"/>
                <a:gd name="connsiteY75" fmla="*/ 172150 h 306388"/>
                <a:gd name="connsiteX76" fmla="*/ 59438 w 338138"/>
                <a:gd name="connsiteY76" fmla="*/ 172150 h 306388"/>
                <a:gd name="connsiteX77" fmla="*/ 58117 w 338138"/>
                <a:gd name="connsiteY77" fmla="*/ 173466 h 306388"/>
                <a:gd name="connsiteX78" fmla="*/ 58117 w 338138"/>
                <a:gd name="connsiteY78" fmla="*/ 290595 h 306388"/>
                <a:gd name="connsiteX79" fmla="*/ 43588 w 338138"/>
                <a:gd name="connsiteY79" fmla="*/ 306388 h 306388"/>
                <a:gd name="connsiteX80" fmla="*/ 27738 w 338138"/>
                <a:gd name="connsiteY80" fmla="*/ 290595 h 306388"/>
                <a:gd name="connsiteX81" fmla="*/ 27738 w 338138"/>
                <a:gd name="connsiteY81" fmla="*/ 90554 h 306388"/>
                <a:gd name="connsiteX82" fmla="*/ 27738 w 338138"/>
                <a:gd name="connsiteY82" fmla="*/ 89237 h 306388"/>
                <a:gd name="connsiteX83" fmla="*/ 25096 w 338138"/>
                <a:gd name="connsiteY83" fmla="*/ 89237 h 306388"/>
                <a:gd name="connsiteX84" fmla="*/ 23775 w 338138"/>
                <a:gd name="connsiteY84" fmla="*/ 90554 h 306388"/>
                <a:gd name="connsiteX85" fmla="*/ 23775 w 338138"/>
                <a:gd name="connsiteY85" fmla="*/ 162937 h 306388"/>
                <a:gd name="connsiteX86" fmla="*/ 11888 w 338138"/>
                <a:gd name="connsiteY86" fmla="*/ 173466 h 306388"/>
                <a:gd name="connsiteX87" fmla="*/ 0 w 338138"/>
                <a:gd name="connsiteY87" fmla="*/ 162937 h 306388"/>
                <a:gd name="connsiteX88" fmla="*/ 0 w 338138"/>
                <a:gd name="connsiteY88" fmla="*/ 81341 h 306388"/>
                <a:gd name="connsiteX89" fmla="*/ 27738 w 338138"/>
                <a:gd name="connsiteY89" fmla="*/ 52388 h 306388"/>
                <a:gd name="connsiteX90" fmla="*/ 276225 w 338138"/>
                <a:gd name="connsiteY90" fmla="*/ 0 h 306388"/>
                <a:gd name="connsiteX91" fmla="*/ 298450 w 338138"/>
                <a:gd name="connsiteY91" fmla="*/ 22225 h 306388"/>
                <a:gd name="connsiteX92" fmla="*/ 276225 w 338138"/>
                <a:gd name="connsiteY92" fmla="*/ 44450 h 306388"/>
                <a:gd name="connsiteX93" fmla="*/ 254000 w 338138"/>
                <a:gd name="connsiteY93" fmla="*/ 22225 h 306388"/>
                <a:gd name="connsiteX94" fmla="*/ 276225 w 338138"/>
                <a:gd name="connsiteY94" fmla="*/ 0 h 306388"/>
                <a:gd name="connsiteX95" fmla="*/ 61119 w 338138"/>
                <a:gd name="connsiteY95" fmla="*/ 0 h 306388"/>
                <a:gd name="connsiteX96" fmla="*/ 84138 w 338138"/>
                <a:gd name="connsiteY96" fmla="*/ 22225 h 306388"/>
                <a:gd name="connsiteX97" fmla="*/ 61119 w 338138"/>
                <a:gd name="connsiteY97" fmla="*/ 44450 h 306388"/>
                <a:gd name="connsiteX98" fmla="*/ 38100 w 338138"/>
                <a:gd name="connsiteY98" fmla="*/ 22225 h 306388"/>
                <a:gd name="connsiteX99" fmla="*/ 61119 w 338138"/>
                <a:gd name="connsiteY99" fmla="*/ 0 h 306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338138" h="306388">
                  <a:moveTo>
                    <a:pt x="166556" y="125413"/>
                  </a:moveTo>
                  <a:cubicBezTo>
                    <a:pt x="166556" y="125413"/>
                    <a:pt x="166556" y="125413"/>
                    <a:pt x="166556" y="133351"/>
                  </a:cubicBezTo>
                  <a:cubicBezTo>
                    <a:pt x="167813" y="133351"/>
                    <a:pt x="167813" y="133351"/>
                    <a:pt x="169070" y="132028"/>
                  </a:cubicBezTo>
                  <a:cubicBezTo>
                    <a:pt x="169070" y="132028"/>
                    <a:pt x="169070" y="132028"/>
                    <a:pt x="172840" y="125413"/>
                  </a:cubicBezTo>
                  <a:cubicBezTo>
                    <a:pt x="172840" y="125413"/>
                    <a:pt x="172840" y="125413"/>
                    <a:pt x="172840" y="133351"/>
                  </a:cubicBezTo>
                  <a:cubicBezTo>
                    <a:pt x="172840" y="133351"/>
                    <a:pt x="172840" y="133351"/>
                    <a:pt x="174097" y="133351"/>
                  </a:cubicBezTo>
                  <a:cubicBezTo>
                    <a:pt x="174097" y="133351"/>
                    <a:pt x="174097" y="133351"/>
                    <a:pt x="177867" y="125413"/>
                  </a:cubicBezTo>
                  <a:cubicBezTo>
                    <a:pt x="177867" y="125413"/>
                    <a:pt x="177867" y="125413"/>
                    <a:pt x="177867" y="135997"/>
                  </a:cubicBezTo>
                  <a:cubicBezTo>
                    <a:pt x="181637" y="138643"/>
                    <a:pt x="184151" y="143934"/>
                    <a:pt x="184151" y="149226"/>
                  </a:cubicBezTo>
                  <a:cubicBezTo>
                    <a:pt x="184151" y="158487"/>
                    <a:pt x="177867" y="165101"/>
                    <a:pt x="169070" y="165101"/>
                  </a:cubicBezTo>
                  <a:cubicBezTo>
                    <a:pt x="160272" y="165101"/>
                    <a:pt x="153988" y="158487"/>
                    <a:pt x="153988" y="149226"/>
                  </a:cubicBezTo>
                  <a:cubicBezTo>
                    <a:pt x="153988" y="142611"/>
                    <a:pt x="156502" y="137320"/>
                    <a:pt x="161529" y="134674"/>
                  </a:cubicBezTo>
                  <a:close/>
                  <a:moveTo>
                    <a:pt x="27738" y="52388"/>
                  </a:moveTo>
                  <a:cubicBezTo>
                    <a:pt x="27738" y="52388"/>
                    <a:pt x="27738" y="52388"/>
                    <a:pt x="93780" y="52388"/>
                  </a:cubicBezTo>
                  <a:cubicBezTo>
                    <a:pt x="109631" y="52388"/>
                    <a:pt x="120197" y="65548"/>
                    <a:pt x="121518" y="81341"/>
                  </a:cubicBezTo>
                  <a:cubicBezTo>
                    <a:pt x="121518" y="81341"/>
                    <a:pt x="128123" y="127404"/>
                    <a:pt x="130764" y="145829"/>
                  </a:cubicBezTo>
                  <a:cubicBezTo>
                    <a:pt x="134727" y="151093"/>
                    <a:pt x="146614" y="172150"/>
                    <a:pt x="146614" y="172150"/>
                  </a:cubicBezTo>
                  <a:cubicBezTo>
                    <a:pt x="146614" y="172150"/>
                    <a:pt x="147935" y="173466"/>
                    <a:pt x="147935" y="173466"/>
                  </a:cubicBezTo>
                  <a:cubicBezTo>
                    <a:pt x="147935" y="173466"/>
                    <a:pt x="147935" y="173466"/>
                    <a:pt x="188882" y="173466"/>
                  </a:cubicBezTo>
                  <a:cubicBezTo>
                    <a:pt x="190203" y="173466"/>
                    <a:pt x="191524" y="172150"/>
                    <a:pt x="192844" y="170834"/>
                  </a:cubicBezTo>
                  <a:cubicBezTo>
                    <a:pt x="192844" y="170834"/>
                    <a:pt x="192844" y="170834"/>
                    <a:pt x="207374" y="144513"/>
                  </a:cubicBezTo>
                  <a:cubicBezTo>
                    <a:pt x="208695" y="127404"/>
                    <a:pt x="216620" y="81341"/>
                    <a:pt x="216620" y="81341"/>
                  </a:cubicBezTo>
                  <a:cubicBezTo>
                    <a:pt x="217941" y="64232"/>
                    <a:pt x="228507" y="52388"/>
                    <a:pt x="244358" y="52388"/>
                  </a:cubicBezTo>
                  <a:cubicBezTo>
                    <a:pt x="244358" y="52388"/>
                    <a:pt x="244358" y="52388"/>
                    <a:pt x="310400" y="52388"/>
                  </a:cubicBezTo>
                  <a:cubicBezTo>
                    <a:pt x="326250" y="52388"/>
                    <a:pt x="338138" y="65548"/>
                    <a:pt x="338138" y="81341"/>
                  </a:cubicBezTo>
                  <a:cubicBezTo>
                    <a:pt x="338138" y="82657"/>
                    <a:pt x="338138" y="161621"/>
                    <a:pt x="338138" y="162937"/>
                  </a:cubicBezTo>
                  <a:cubicBezTo>
                    <a:pt x="338138" y="168202"/>
                    <a:pt x="332855" y="173466"/>
                    <a:pt x="326250" y="173466"/>
                  </a:cubicBezTo>
                  <a:cubicBezTo>
                    <a:pt x="319646" y="173466"/>
                    <a:pt x="314363" y="168202"/>
                    <a:pt x="314363" y="162937"/>
                  </a:cubicBezTo>
                  <a:cubicBezTo>
                    <a:pt x="314363" y="162937"/>
                    <a:pt x="314363" y="90554"/>
                    <a:pt x="314363" y="90554"/>
                  </a:cubicBezTo>
                  <a:cubicBezTo>
                    <a:pt x="314363" y="90554"/>
                    <a:pt x="314363" y="89237"/>
                    <a:pt x="313042" y="89237"/>
                  </a:cubicBezTo>
                  <a:cubicBezTo>
                    <a:pt x="313042" y="89237"/>
                    <a:pt x="313042" y="89237"/>
                    <a:pt x="310400" y="89237"/>
                  </a:cubicBezTo>
                  <a:cubicBezTo>
                    <a:pt x="310400" y="89237"/>
                    <a:pt x="310400" y="90554"/>
                    <a:pt x="310400" y="90554"/>
                  </a:cubicBezTo>
                  <a:cubicBezTo>
                    <a:pt x="310400" y="90554"/>
                    <a:pt x="310400" y="90554"/>
                    <a:pt x="310400" y="290595"/>
                  </a:cubicBezTo>
                  <a:cubicBezTo>
                    <a:pt x="310400" y="299808"/>
                    <a:pt x="302475" y="306388"/>
                    <a:pt x="294550" y="306388"/>
                  </a:cubicBezTo>
                  <a:cubicBezTo>
                    <a:pt x="286625" y="306388"/>
                    <a:pt x="280021" y="299808"/>
                    <a:pt x="280021" y="290595"/>
                  </a:cubicBezTo>
                  <a:cubicBezTo>
                    <a:pt x="280021" y="290595"/>
                    <a:pt x="280021" y="290595"/>
                    <a:pt x="280021" y="173466"/>
                  </a:cubicBezTo>
                  <a:cubicBezTo>
                    <a:pt x="280021" y="172150"/>
                    <a:pt x="278700" y="172150"/>
                    <a:pt x="278700" y="172150"/>
                  </a:cubicBezTo>
                  <a:cubicBezTo>
                    <a:pt x="278700" y="172150"/>
                    <a:pt x="278700" y="172150"/>
                    <a:pt x="276058" y="172150"/>
                  </a:cubicBezTo>
                  <a:cubicBezTo>
                    <a:pt x="274737" y="172150"/>
                    <a:pt x="274737" y="172150"/>
                    <a:pt x="274737" y="173466"/>
                  </a:cubicBezTo>
                  <a:cubicBezTo>
                    <a:pt x="274737" y="173466"/>
                    <a:pt x="274737" y="173466"/>
                    <a:pt x="274737" y="290595"/>
                  </a:cubicBezTo>
                  <a:cubicBezTo>
                    <a:pt x="274737" y="299808"/>
                    <a:pt x="268133" y="306388"/>
                    <a:pt x="258887" y="306388"/>
                  </a:cubicBezTo>
                  <a:cubicBezTo>
                    <a:pt x="250962" y="306388"/>
                    <a:pt x="244358" y="299808"/>
                    <a:pt x="244358" y="290595"/>
                  </a:cubicBezTo>
                  <a:cubicBezTo>
                    <a:pt x="244358" y="290595"/>
                    <a:pt x="244358" y="290595"/>
                    <a:pt x="244358" y="90554"/>
                  </a:cubicBezTo>
                  <a:cubicBezTo>
                    <a:pt x="244358" y="90554"/>
                    <a:pt x="244358" y="89237"/>
                    <a:pt x="243037" y="89237"/>
                  </a:cubicBezTo>
                  <a:cubicBezTo>
                    <a:pt x="243037" y="89237"/>
                    <a:pt x="243037" y="89237"/>
                    <a:pt x="240395" y="89237"/>
                  </a:cubicBezTo>
                  <a:cubicBezTo>
                    <a:pt x="240395" y="89237"/>
                    <a:pt x="239074" y="90554"/>
                    <a:pt x="239074" y="90554"/>
                  </a:cubicBezTo>
                  <a:cubicBezTo>
                    <a:pt x="239074" y="90554"/>
                    <a:pt x="239074" y="90554"/>
                    <a:pt x="229828" y="151093"/>
                  </a:cubicBezTo>
                  <a:cubicBezTo>
                    <a:pt x="229828" y="152409"/>
                    <a:pt x="229828" y="152409"/>
                    <a:pt x="228507" y="152409"/>
                  </a:cubicBezTo>
                  <a:cubicBezTo>
                    <a:pt x="228507" y="153725"/>
                    <a:pt x="228507" y="155041"/>
                    <a:pt x="228507" y="155041"/>
                  </a:cubicBezTo>
                  <a:cubicBezTo>
                    <a:pt x="227187" y="155041"/>
                    <a:pt x="227187" y="157673"/>
                    <a:pt x="225866" y="158989"/>
                  </a:cubicBezTo>
                  <a:cubicBezTo>
                    <a:pt x="219261" y="170834"/>
                    <a:pt x="200769" y="203735"/>
                    <a:pt x="200769" y="203735"/>
                  </a:cubicBezTo>
                  <a:cubicBezTo>
                    <a:pt x="200769" y="203735"/>
                    <a:pt x="200769" y="205051"/>
                    <a:pt x="200769" y="205051"/>
                  </a:cubicBezTo>
                  <a:cubicBezTo>
                    <a:pt x="200769" y="205051"/>
                    <a:pt x="200769" y="291912"/>
                    <a:pt x="200769" y="293228"/>
                  </a:cubicBezTo>
                  <a:cubicBezTo>
                    <a:pt x="199449" y="299808"/>
                    <a:pt x="192844" y="306388"/>
                    <a:pt x="186240" y="306388"/>
                  </a:cubicBezTo>
                  <a:cubicBezTo>
                    <a:pt x="178315" y="306388"/>
                    <a:pt x="171711" y="299808"/>
                    <a:pt x="171711" y="291912"/>
                  </a:cubicBezTo>
                  <a:cubicBezTo>
                    <a:pt x="171711" y="291912"/>
                    <a:pt x="171711" y="291912"/>
                    <a:pt x="171711" y="255062"/>
                  </a:cubicBezTo>
                  <a:cubicBezTo>
                    <a:pt x="171711" y="255062"/>
                    <a:pt x="171711" y="253746"/>
                    <a:pt x="170390" y="253746"/>
                  </a:cubicBezTo>
                  <a:cubicBezTo>
                    <a:pt x="170390" y="253746"/>
                    <a:pt x="170390" y="253746"/>
                    <a:pt x="169069" y="253746"/>
                  </a:cubicBezTo>
                  <a:cubicBezTo>
                    <a:pt x="167748" y="253746"/>
                    <a:pt x="167748" y="255062"/>
                    <a:pt x="167748" y="255062"/>
                  </a:cubicBezTo>
                  <a:cubicBezTo>
                    <a:pt x="167748" y="255062"/>
                    <a:pt x="167748" y="255062"/>
                    <a:pt x="167748" y="291912"/>
                  </a:cubicBezTo>
                  <a:cubicBezTo>
                    <a:pt x="167748" y="299808"/>
                    <a:pt x="159823" y="306388"/>
                    <a:pt x="151898" y="306388"/>
                  </a:cubicBezTo>
                  <a:cubicBezTo>
                    <a:pt x="143973" y="306388"/>
                    <a:pt x="137369" y="299808"/>
                    <a:pt x="137369" y="291912"/>
                  </a:cubicBezTo>
                  <a:cubicBezTo>
                    <a:pt x="137369" y="291912"/>
                    <a:pt x="137369" y="291912"/>
                    <a:pt x="137369" y="203735"/>
                  </a:cubicBezTo>
                  <a:cubicBezTo>
                    <a:pt x="137369" y="203735"/>
                    <a:pt x="137369" y="202419"/>
                    <a:pt x="137369" y="202419"/>
                  </a:cubicBezTo>
                  <a:cubicBezTo>
                    <a:pt x="137369" y="202419"/>
                    <a:pt x="137369" y="202419"/>
                    <a:pt x="110951" y="156357"/>
                  </a:cubicBezTo>
                  <a:cubicBezTo>
                    <a:pt x="109631" y="155041"/>
                    <a:pt x="109631" y="155041"/>
                    <a:pt x="109631" y="153725"/>
                  </a:cubicBezTo>
                  <a:cubicBezTo>
                    <a:pt x="109631" y="152409"/>
                    <a:pt x="108310" y="151093"/>
                    <a:pt x="108310" y="151093"/>
                  </a:cubicBezTo>
                  <a:cubicBezTo>
                    <a:pt x="106989" y="141880"/>
                    <a:pt x="99064" y="90554"/>
                    <a:pt x="99064" y="90554"/>
                  </a:cubicBezTo>
                  <a:cubicBezTo>
                    <a:pt x="99064" y="90554"/>
                    <a:pt x="97743" y="89237"/>
                    <a:pt x="97743" y="89237"/>
                  </a:cubicBezTo>
                  <a:cubicBezTo>
                    <a:pt x="97743" y="89237"/>
                    <a:pt x="97743" y="89237"/>
                    <a:pt x="95101" y="89237"/>
                  </a:cubicBezTo>
                  <a:cubicBezTo>
                    <a:pt x="93780" y="89237"/>
                    <a:pt x="93780" y="90554"/>
                    <a:pt x="93780" y="90554"/>
                  </a:cubicBezTo>
                  <a:cubicBezTo>
                    <a:pt x="93780" y="90554"/>
                    <a:pt x="93780" y="90554"/>
                    <a:pt x="93780" y="290595"/>
                  </a:cubicBezTo>
                  <a:cubicBezTo>
                    <a:pt x="93780" y="299808"/>
                    <a:pt x="87176" y="306388"/>
                    <a:pt x="79251" y="306388"/>
                  </a:cubicBezTo>
                  <a:cubicBezTo>
                    <a:pt x="70005" y="306388"/>
                    <a:pt x="63401" y="299808"/>
                    <a:pt x="63401" y="290595"/>
                  </a:cubicBezTo>
                  <a:cubicBezTo>
                    <a:pt x="63401" y="290595"/>
                    <a:pt x="63401" y="290595"/>
                    <a:pt x="63401" y="173466"/>
                  </a:cubicBezTo>
                  <a:cubicBezTo>
                    <a:pt x="63401" y="172150"/>
                    <a:pt x="63401" y="172150"/>
                    <a:pt x="62080" y="172150"/>
                  </a:cubicBezTo>
                  <a:cubicBezTo>
                    <a:pt x="62080" y="172150"/>
                    <a:pt x="62080" y="172150"/>
                    <a:pt x="59438" y="172150"/>
                  </a:cubicBezTo>
                  <a:cubicBezTo>
                    <a:pt x="59438" y="172150"/>
                    <a:pt x="58117" y="172150"/>
                    <a:pt x="58117" y="173466"/>
                  </a:cubicBezTo>
                  <a:cubicBezTo>
                    <a:pt x="58117" y="173466"/>
                    <a:pt x="58117" y="173466"/>
                    <a:pt x="58117" y="290595"/>
                  </a:cubicBezTo>
                  <a:cubicBezTo>
                    <a:pt x="58117" y="299808"/>
                    <a:pt x="51513" y="306388"/>
                    <a:pt x="43588" y="306388"/>
                  </a:cubicBezTo>
                  <a:cubicBezTo>
                    <a:pt x="35663" y="306388"/>
                    <a:pt x="27738" y="299808"/>
                    <a:pt x="27738" y="290595"/>
                  </a:cubicBezTo>
                  <a:cubicBezTo>
                    <a:pt x="27738" y="290595"/>
                    <a:pt x="27738" y="290595"/>
                    <a:pt x="27738" y="90554"/>
                  </a:cubicBezTo>
                  <a:cubicBezTo>
                    <a:pt x="27738" y="90554"/>
                    <a:pt x="27738" y="89237"/>
                    <a:pt x="27738" y="89237"/>
                  </a:cubicBezTo>
                  <a:cubicBezTo>
                    <a:pt x="27738" y="89237"/>
                    <a:pt x="27738" y="89237"/>
                    <a:pt x="25096" y="89237"/>
                  </a:cubicBezTo>
                  <a:cubicBezTo>
                    <a:pt x="23775" y="89237"/>
                    <a:pt x="23775" y="90554"/>
                    <a:pt x="23775" y="90554"/>
                  </a:cubicBezTo>
                  <a:cubicBezTo>
                    <a:pt x="23775" y="90554"/>
                    <a:pt x="23775" y="162937"/>
                    <a:pt x="23775" y="162937"/>
                  </a:cubicBezTo>
                  <a:cubicBezTo>
                    <a:pt x="23775" y="168202"/>
                    <a:pt x="18492" y="173466"/>
                    <a:pt x="11888" y="173466"/>
                  </a:cubicBezTo>
                  <a:cubicBezTo>
                    <a:pt x="5283" y="173466"/>
                    <a:pt x="0" y="168202"/>
                    <a:pt x="0" y="162937"/>
                  </a:cubicBezTo>
                  <a:cubicBezTo>
                    <a:pt x="0" y="162937"/>
                    <a:pt x="0" y="162937"/>
                    <a:pt x="0" y="81341"/>
                  </a:cubicBezTo>
                  <a:cubicBezTo>
                    <a:pt x="0" y="65548"/>
                    <a:pt x="11888" y="52388"/>
                    <a:pt x="27738" y="52388"/>
                  </a:cubicBezTo>
                  <a:close/>
                  <a:moveTo>
                    <a:pt x="276225" y="0"/>
                  </a:moveTo>
                  <a:cubicBezTo>
                    <a:pt x="288500" y="0"/>
                    <a:pt x="298450" y="9950"/>
                    <a:pt x="298450" y="22225"/>
                  </a:cubicBezTo>
                  <a:cubicBezTo>
                    <a:pt x="298450" y="34500"/>
                    <a:pt x="288500" y="44450"/>
                    <a:pt x="276225" y="44450"/>
                  </a:cubicBezTo>
                  <a:cubicBezTo>
                    <a:pt x="263950" y="44450"/>
                    <a:pt x="254000" y="34500"/>
                    <a:pt x="254000" y="22225"/>
                  </a:cubicBezTo>
                  <a:cubicBezTo>
                    <a:pt x="254000" y="9950"/>
                    <a:pt x="263950" y="0"/>
                    <a:pt x="276225" y="0"/>
                  </a:cubicBezTo>
                  <a:close/>
                  <a:moveTo>
                    <a:pt x="61119" y="0"/>
                  </a:moveTo>
                  <a:cubicBezTo>
                    <a:pt x="73832" y="0"/>
                    <a:pt x="84138" y="9950"/>
                    <a:pt x="84138" y="22225"/>
                  </a:cubicBezTo>
                  <a:cubicBezTo>
                    <a:pt x="84138" y="34500"/>
                    <a:pt x="73832" y="44450"/>
                    <a:pt x="61119" y="44450"/>
                  </a:cubicBezTo>
                  <a:cubicBezTo>
                    <a:pt x="48406" y="44450"/>
                    <a:pt x="38100" y="34500"/>
                    <a:pt x="38100" y="22225"/>
                  </a:cubicBezTo>
                  <a:cubicBezTo>
                    <a:pt x="38100" y="9950"/>
                    <a:pt x="48406" y="0"/>
                    <a:pt x="611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34" name="千图PPT彼岸天：ID 8661124库_组合 33">
            <a:extLst>
              <a:ext uri="{FF2B5EF4-FFF2-40B4-BE49-F238E27FC236}">
                <a16:creationId xmlns:a16="http://schemas.microsoft.com/office/drawing/2014/main" id="{2E874E69-DADC-4962-9301-F6A5F2D1305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5591944" y="1199913"/>
            <a:ext cx="4561259" cy="1421742"/>
            <a:chOff x="5591944" y="1199913"/>
            <a:chExt cx="4561259" cy="1421742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ACE3C347-D903-4E8B-9441-182E40A21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91944" y="1199913"/>
              <a:ext cx="2061575" cy="1421742"/>
            </a:xfrm>
            <a:custGeom>
              <a:avLst/>
              <a:gdLst>
                <a:gd name="T0" fmla="*/ 1408 w 1408"/>
                <a:gd name="T1" fmla="*/ 438 h 904"/>
                <a:gd name="T2" fmla="*/ 720 w 1408"/>
                <a:gd name="T3" fmla="*/ 0 h 904"/>
                <a:gd name="T4" fmla="*/ 0 w 1408"/>
                <a:gd name="T5" fmla="*/ 438 h 904"/>
                <a:gd name="T6" fmla="*/ 169 w 1408"/>
                <a:gd name="T7" fmla="*/ 438 h 904"/>
                <a:gd name="T8" fmla="*/ 169 w 1408"/>
                <a:gd name="T9" fmla="*/ 904 h 904"/>
                <a:gd name="T10" fmla="*/ 1271 w 1408"/>
                <a:gd name="T11" fmla="*/ 904 h 904"/>
                <a:gd name="T12" fmla="*/ 1271 w 1408"/>
                <a:gd name="T13" fmla="*/ 438 h 904"/>
                <a:gd name="T14" fmla="*/ 1408 w 1408"/>
                <a:gd name="T15" fmla="*/ 438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08" h="904">
                  <a:moveTo>
                    <a:pt x="1408" y="438"/>
                  </a:moveTo>
                  <a:lnTo>
                    <a:pt x="720" y="0"/>
                  </a:lnTo>
                  <a:lnTo>
                    <a:pt x="0" y="438"/>
                  </a:lnTo>
                  <a:lnTo>
                    <a:pt x="169" y="438"/>
                  </a:lnTo>
                  <a:lnTo>
                    <a:pt x="169" y="904"/>
                  </a:lnTo>
                  <a:lnTo>
                    <a:pt x="1271" y="904"/>
                  </a:lnTo>
                  <a:lnTo>
                    <a:pt x="1271" y="438"/>
                  </a:lnTo>
                  <a:lnTo>
                    <a:pt x="1408" y="438"/>
                  </a:lnTo>
                  <a:close/>
                </a:path>
              </a:pathLst>
            </a:custGeom>
            <a:solidFill>
              <a:schemeClr val="accent3"/>
            </a:solidFill>
            <a:ln w="28575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文本框 54">
              <a:extLst>
                <a:ext uri="{FF2B5EF4-FFF2-40B4-BE49-F238E27FC236}">
                  <a16:creationId xmlns:a16="http://schemas.microsoft.com/office/drawing/2014/main" id="{B786D1F6-44AB-4BAA-80FA-8E6A26791206}"/>
                </a:ext>
              </a:extLst>
            </p:cNvPr>
            <p:cNvSpPr txBox="1">
              <a:spLocks/>
            </p:cNvSpPr>
            <p:nvPr/>
          </p:nvSpPr>
          <p:spPr>
            <a:xfrm>
              <a:off x="7731165" y="1712398"/>
              <a:ext cx="1335791" cy="283268"/>
            </a:xfrm>
            <a:prstGeom prst="rect">
              <a:avLst/>
            </a:prstGeom>
          </p:spPr>
          <p:txBody>
            <a:bodyPr vert="horz" lIns="91440" tIns="45720" rIns="91440" bIns="45720" anchor="ctr">
              <a:noAutofit/>
            </a:bodyPr>
            <a:lstStyle/>
            <a:p>
              <a:pPr algn="l"/>
              <a:r>
                <a:rPr lang="zh-CN" altLang="en-US" sz="1400" b="1" dirty="0"/>
                <a:t>输入标题文本</a:t>
              </a: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EB4F5D5-D5AE-4F60-ABF0-2852094008AD}"/>
                </a:ext>
              </a:extLst>
            </p:cNvPr>
            <p:cNvSpPr/>
            <p:nvPr/>
          </p:nvSpPr>
          <p:spPr>
            <a:xfrm>
              <a:off x="7731164" y="1937763"/>
              <a:ext cx="2422039" cy="4647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buClr>
                  <a:srgbClr val="E24848"/>
                </a:buClr>
                <a:defRPr/>
              </a:pPr>
              <a:r>
                <a:rPr lang="zh-CN" altLang="en-US" sz="1100" noProof="1"/>
                <a:t>请替换文字内容复制你的内容到此</a:t>
              </a:r>
            </a:p>
            <a:p>
              <a:pPr>
                <a:buClr>
                  <a:srgbClr val="E24848"/>
                </a:buClr>
                <a:defRPr/>
              </a:pPr>
              <a:r>
                <a:rPr lang="zh-CN" altLang="en-US" sz="1100" noProof="1"/>
                <a:t>千图网</a:t>
              </a:r>
              <a:r>
                <a:rPr lang="en-US" altLang="zh-CN" sz="1100" noProof="1"/>
                <a:t>58PIC.COM</a:t>
              </a:r>
              <a:endParaRPr lang="zh-CN" altLang="en-US" sz="1100" noProof="1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3E6E0786-D75F-4B4A-922F-50BAFDF7C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6386" y="1803896"/>
              <a:ext cx="437062" cy="343548"/>
            </a:xfrm>
            <a:custGeom>
              <a:avLst/>
              <a:gdLst>
                <a:gd name="connsiteX0" fmla="*/ 166556 w 338138"/>
                <a:gd name="connsiteY0" fmla="*/ 125413 h 306388"/>
                <a:gd name="connsiteX1" fmla="*/ 166556 w 338138"/>
                <a:gd name="connsiteY1" fmla="*/ 133351 h 306388"/>
                <a:gd name="connsiteX2" fmla="*/ 169070 w 338138"/>
                <a:gd name="connsiteY2" fmla="*/ 132028 h 306388"/>
                <a:gd name="connsiteX3" fmla="*/ 172840 w 338138"/>
                <a:gd name="connsiteY3" fmla="*/ 125413 h 306388"/>
                <a:gd name="connsiteX4" fmla="*/ 172840 w 338138"/>
                <a:gd name="connsiteY4" fmla="*/ 133351 h 306388"/>
                <a:gd name="connsiteX5" fmla="*/ 174097 w 338138"/>
                <a:gd name="connsiteY5" fmla="*/ 133351 h 306388"/>
                <a:gd name="connsiteX6" fmla="*/ 177867 w 338138"/>
                <a:gd name="connsiteY6" fmla="*/ 125413 h 306388"/>
                <a:gd name="connsiteX7" fmla="*/ 177867 w 338138"/>
                <a:gd name="connsiteY7" fmla="*/ 135997 h 306388"/>
                <a:gd name="connsiteX8" fmla="*/ 184151 w 338138"/>
                <a:gd name="connsiteY8" fmla="*/ 149226 h 306388"/>
                <a:gd name="connsiteX9" fmla="*/ 169070 w 338138"/>
                <a:gd name="connsiteY9" fmla="*/ 165101 h 306388"/>
                <a:gd name="connsiteX10" fmla="*/ 153988 w 338138"/>
                <a:gd name="connsiteY10" fmla="*/ 149226 h 306388"/>
                <a:gd name="connsiteX11" fmla="*/ 161529 w 338138"/>
                <a:gd name="connsiteY11" fmla="*/ 134674 h 306388"/>
                <a:gd name="connsiteX12" fmla="*/ 27738 w 338138"/>
                <a:gd name="connsiteY12" fmla="*/ 52388 h 306388"/>
                <a:gd name="connsiteX13" fmla="*/ 93780 w 338138"/>
                <a:gd name="connsiteY13" fmla="*/ 52388 h 306388"/>
                <a:gd name="connsiteX14" fmla="*/ 121518 w 338138"/>
                <a:gd name="connsiteY14" fmla="*/ 81341 h 306388"/>
                <a:gd name="connsiteX15" fmla="*/ 130764 w 338138"/>
                <a:gd name="connsiteY15" fmla="*/ 145829 h 306388"/>
                <a:gd name="connsiteX16" fmla="*/ 146614 w 338138"/>
                <a:gd name="connsiteY16" fmla="*/ 172150 h 306388"/>
                <a:gd name="connsiteX17" fmla="*/ 147935 w 338138"/>
                <a:gd name="connsiteY17" fmla="*/ 173466 h 306388"/>
                <a:gd name="connsiteX18" fmla="*/ 188882 w 338138"/>
                <a:gd name="connsiteY18" fmla="*/ 173466 h 306388"/>
                <a:gd name="connsiteX19" fmla="*/ 192844 w 338138"/>
                <a:gd name="connsiteY19" fmla="*/ 170834 h 306388"/>
                <a:gd name="connsiteX20" fmla="*/ 207374 w 338138"/>
                <a:gd name="connsiteY20" fmla="*/ 144513 h 306388"/>
                <a:gd name="connsiteX21" fmla="*/ 216620 w 338138"/>
                <a:gd name="connsiteY21" fmla="*/ 81341 h 306388"/>
                <a:gd name="connsiteX22" fmla="*/ 244358 w 338138"/>
                <a:gd name="connsiteY22" fmla="*/ 52388 h 306388"/>
                <a:gd name="connsiteX23" fmla="*/ 310400 w 338138"/>
                <a:gd name="connsiteY23" fmla="*/ 52388 h 306388"/>
                <a:gd name="connsiteX24" fmla="*/ 338138 w 338138"/>
                <a:gd name="connsiteY24" fmla="*/ 81341 h 306388"/>
                <a:gd name="connsiteX25" fmla="*/ 338138 w 338138"/>
                <a:gd name="connsiteY25" fmla="*/ 162937 h 306388"/>
                <a:gd name="connsiteX26" fmla="*/ 326250 w 338138"/>
                <a:gd name="connsiteY26" fmla="*/ 173466 h 306388"/>
                <a:gd name="connsiteX27" fmla="*/ 314363 w 338138"/>
                <a:gd name="connsiteY27" fmla="*/ 162937 h 306388"/>
                <a:gd name="connsiteX28" fmla="*/ 314363 w 338138"/>
                <a:gd name="connsiteY28" fmla="*/ 90554 h 306388"/>
                <a:gd name="connsiteX29" fmla="*/ 313042 w 338138"/>
                <a:gd name="connsiteY29" fmla="*/ 89237 h 306388"/>
                <a:gd name="connsiteX30" fmla="*/ 310400 w 338138"/>
                <a:gd name="connsiteY30" fmla="*/ 89237 h 306388"/>
                <a:gd name="connsiteX31" fmla="*/ 310400 w 338138"/>
                <a:gd name="connsiteY31" fmla="*/ 90554 h 306388"/>
                <a:gd name="connsiteX32" fmla="*/ 310400 w 338138"/>
                <a:gd name="connsiteY32" fmla="*/ 290595 h 306388"/>
                <a:gd name="connsiteX33" fmla="*/ 294550 w 338138"/>
                <a:gd name="connsiteY33" fmla="*/ 306388 h 306388"/>
                <a:gd name="connsiteX34" fmla="*/ 280021 w 338138"/>
                <a:gd name="connsiteY34" fmla="*/ 290595 h 306388"/>
                <a:gd name="connsiteX35" fmla="*/ 280021 w 338138"/>
                <a:gd name="connsiteY35" fmla="*/ 173466 h 306388"/>
                <a:gd name="connsiteX36" fmla="*/ 278700 w 338138"/>
                <a:gd name="connsiteY36" fmla="*/ 172150 h 306388"/>
                <a:gd name="connsiteX37" fmla="*/ 276058 w 338138"/>
                <a:gd name="connsiteY37" fmla="*/ 172150 h 306388"/>
                <a:gd name="connsiteX38" fmla="*/ 274737 w 338138"/>
                <a:gd name="connsiteY38" fmla="*/ 173466 h 306388"/>
                <a:gd name="connsiteX39" fmla="*/ 274737 w 338138"/>
                <a:gd name="connsiteY39" fmla="*/ 290595 h 306388"/>
                <a:gd name="connsiteX40" fmla="*/ 258887 w 338138"/>
                <a:gd name="connsiteY40" fmla="*/ 306388 h 306388"/>
                <a:gd name="connsiteX41" fmla="*/ 244358 w 338138"/>
                <a:gd name="connsiteY41" fmla="*/ 290595 h 306388"/>
                <a:gd name="connsiteX42" fmla="*/ 244358 w 338138"/>
                <a:gd name="connsiteY42" fmla="*/ 90554 h 306388"/>
                <a:gd name="connsiteX43" fmla="*/ 243037 w 338138"/>
                <a:gd name="connsiteY43" fmla="*/ 89237 h 306388"/>
                <a:gd name="connsiteX44" fmla="*/ 240395 w 338138"/>
                <a:gd name="connsiteY44" fmla="*/ 89237 h 306388"/>
                <a:gd name="connsiteX45" fmla="*/ 239074 w 338138"/>
                <a:gd name="connsiteY45" fmla="*/ 90554 h 306388"/>
                <a:gd name="connsiteX46" fmla="*/ 229828 w 338138"/>
                <a:gd name="connsiteY46" fmla="*/ 151093 h 306388"/>
                <a:gd name="connsiteX47" fmla="*/ 228507 w 338138"/>
                <a:gd name="connsiteY47" fmla="*/ 152409 h 306388"/>
                <a:gd name="connsiteX48" fmla="*/ 228507 w 338138"/>
                <a:gd name="connsiteY48" fmla="*/ 155041 h 306388"/>
                <a:gd name="connsiteX49" fmla="*/ 225866 w 338138"/>
                <a:gd name="connsiteY49" fmla="*/ 158989 h 306388"/>
                <a:gd name="connsiteX50" fmla="*/ 200769 w 338138"/>
                <a:gd name="connsiteY50" fmla="*/ 203735 h 306388"/>
                <a:gd name="connsiteX51" fmla="*/ 200769 w 338138"/>
                <a:gd name="connsiteY51" fmla="*/ 205051 h 306388"/>
                <a:gd name="connsiteX52" fmla="*/ 200769 w 338138"/>
                <a:gd name="connsiteY52" fmla="*/ 293228 h 306388"/>
                <a:gd name="connsiteX53" fmla="*/ 186240 w 338138"/>
                <a:gd name="connsiteY53" fmla="*/ 306388 h 306388"/>
                <a:gd name="connsiteX54" fmla="*/ 171711 w 338138"/>
                <a:gd name="connsiteY54" fmla="*/ 291912 h 306388"/>
                <a:gd name="connsiteX55" fmla="*/ 171711 w 338138"/>
                <a:gd name="connsiteY55" fmla="*/ 255062 h 306388"/>
                <a:gd name="connsiteX56" fmla="*/ 170390 w 338138"/>
                <a:gd name="connsiteY56" fmla="*/ 253746 h 306388"/>
                <a:gd name="connsiteX57" fmla="*/ 169069 w 338138"/>
                <a:gd name="connsiteY57" fmla="*/ 253746 h 306388"/>
                <a:gd name="connsiteX58" fmla="*/ 167748 w 338138"/>
                <a:gd name="connsiteY58" fmla="*/ 255062 h 306388"/>
                <a:gd name="connsiteX59" fmla="*/ 167748 w 338138"/>
                <a:gd name="connsiteY59" fmla="*/ 291912 h 306388"/>
                <a:gd name="connsiteX60" fmla="*/ 151898 w 338138"/>
                <a:gd name="connsiteY60" fmla="*/ 306388 h 306388"/>
                <a:gd name="connsiteX61" fmla="*/ 137369 w 338138"/>
                <a:gd name="connsiteY61" fmla="*/ 291912 h 306388"/>
                <a:gd name="connsiteX62" fmla="*/ 137369 w 338138"/>
                <a:gd name="connsiteY62" fmla="*/ 203735 h 306388"/>
                <a:gd name="connsiteX63" fmla="*/ 137369 w 338138"/>
                <a:gd name="connsiteY63" fmla="*/ 202419 h 306388"/>
                <a:gd name="connsiteX64" fmla="*/ 110951 w 338138"/>
                <a:gd name="connsiteY64" fmla="*/ 156357 h 306388"/>
                <a:gd name="connsiteX65" fmla="*/ 109631 w 338138"/>
                <a:gd name="connsiteY65" fmla="*/ 153725 h 306388"/>
                <a:gd name="connsiteX66" fmla="*/ 108310 w 338138"/>
                <a:gd name="connsiteY66" fmla="*/ 151093 h 306388"/>
                <a:gd name="connsiteX67" fmla="*/ 99064 w 338138"/>
                <a:gd name="connsiteY67" fmla="*/ 90554 h 306388"/>
                <a:gd name="connsiteX68" fmla="*/ 97743 w 338138"/>
                <a:gd name="connsiteY68" fmla="*/ 89237 h 306388"/>
                <a:gd name="connsiteX69" fmla="*/ 95101 w 338138"/>
                <a:gd name="connsiteY69" fmla="*/ 89237 h 306388"/>
                <a:gd name="connsiteX70" fmla="*/ 93780 w 338138"/>
                <a:gd name="connsiteY70" fmla="*/ 90554 h 306388"/>
                <a:gd name="connsiteX71" fmla="*/ 93780 w 338138"/>
                <a:gd name="connsiteY71" fmla="*/ 290595 h 306388"/>
                <a:gd name="connsiteX72" fmla="*/ 79251 w 338138"/>
                <a:gd name="connsiteY72" fmla="*/ 306388 h 306388"/>
                <a:gd name="connsiteX73" fmla="*/ 63401 w 338138"/>
                <a:gd name="connsiteY73" fmla="*/ 290595 h 306388"/>
                <a:gd name="connsiteX74" fmla="*/ 63401 w 338138"/>
                <a:gd name="connsiteY74" fmla="*/ 173466 h 306388"/>
                <a:gd name="connsiteX75" fmla="*/ 62080 w 338138"/>
                <a:gd name="connsiteY75" fmla="*/ 172150 h 306388"/>
                <a:gd name="connsiteX76" fmla="*/ 59438 w 338138"/>
                <a:gd name="connsiteY76" fmla="*/ 172150 h 306388"/>
                <a:gd name="connsiteX77" fmla="*/ 58117 w 338138"/>
                <a:gd name="connsiteY77" fmla="*/ 173466 h 306388"/>
                <a:gd name="connsiteX78" fmla="*/ 58117 w 338138"/>
                <a:gd name="connsiteY78" fmla="*/ 290595 h 306388"/>
                <a:gd name="connsiteX79" fmla="*/ 43588 w 338138"/>
                <a:gd name="connsiteY79" fmla="*/ 306388 h 306388"/>
                <a:gd name="connsiteX80" fmla="*/ 27738 w 338138"/>
                <a:gd name="connsiteY80" fmla="*/ 290595 h 306388"/>
                <a:gd name="connsiteX81" fmla="*/ 27738 w 338138"/>
                <a:gd name="connsiteY81" fmla="*/ 90554 h 306388"/>
                <a:gd name="connsiteX82" fmla="*/ 27738 w 338138"/>
                <a:gd name="connsiteY82" fmla="*/ 89237 h 306388"/>
                <a:gd name="connsiteX83" fmla="*/ 25096 w 338138"/>
                <a:gd name="connsiteY83" fmla="*/ 89237 h 306388"/>
                <a:gd name="connsiteX84" fmla="*/ 23775 w 338138"/>
                <a:gd name="connsiteY84" fmla="*/ 90554 h 306388"/>
                <a:gd name="connsiteX85" fmla="*/ 23775 w 338138"/>
                <a:gd name="connsiteY85" fmla="*/ 162937 h 306388"/>
                <a:gd name="connsiteX86" fmla="*/ 11888 w 338138"/>
                <a:gd name="connsiteY86" fmla="*/ 173466 h 306388"/>
                <a:gd name="connsiteX87" fmla="*/ 0 w 338138"/>
                <a:gd name="connsiteY87" fmla="*/ 162937 h 306388"/>
                <a:gd name="connsiteX88" fmla="*/ 0 w 338138"/>
                <a:gd name="connsiteY88" fmla="*/ 81341 h 306388"/>
                <a:gd name="connsiteX89" fmla="*/ 27738 w 338138"/>
                <a:gd name="connsiteY89" fmla="*/ 52388 h 306388"/>
                <a:gd name="connsiteX90" fmla="*/ 276225 w 338138"/>
                <a:gd name="connsiteY90" fmla="*/ 0 h 306388"/>
                <a:gd name="connsiteX91" fmla="*/ 298450 w 338138"/>
                <a:gd name="connsiteY91" fmla="*/ 22225 h 306388"/>
                <a:gd name="connsiteX92" fmla="*/ 276225 w 338138"/>
                <a:gd name="connsiteY92" fmla="*/ 44450 h 306388"/>
                <a:gd name="connsiteX93" fmla="*/ 254000 w 338138"/>
                <a:gd name="connsiteY93" fmla="*/ 22225 h 306388"/>
                <a:gd name="connsiteX94" fmla="*/ 276225 w 338138"/>
                <a:gd name="connsiteY94" fmla="*/ 0 h 306388"/>
                <a:gd name="connsiteX95" fmla="*/ 61119 w 338138"/>
                <a:gd name="connsiteY95" fmla="*/ 0 h 306388"/>
                <a:gd name="connsiteX96" fmla="*/ 84138 w 338138"/>
                <a:gd name="connsiteY96" fmla="*/ 22225 h 306388"/>
                <a:gd name="connsiteX97" fmla="*/ 61119 w 338138"/>
                <a:gd name="connsiteY97" fmla="*/ 44450 h 306388"/>
                <a:gd name="connsiteX98" fmla="*/ 38100 w 338138"/>
                <a:gd name="connsiteY98" fmla="*/ 22225 h 306388"/>
                <a:gd name="connsiteX99" fmla="*/ 61119 w 338138"/>
                <a:gd name="connsiteY99" fmla="*/ 0 h 306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338138" h="306388">
                  <a:moveTo>
                    <a:pt x="166556" y="125413"/>
                  </a:moveTo>
                  <a:cubicBezTo>
                    <a:pt x="166556" y="125413"/>
                    <a:pt x="166556" y="125413"/>
                    <a:pt x="166556" y="133351"/>
                  </a:cubicBezTo>
                  <a:cubicBezTo>
                    <a:pt x="167813" y="133351"/>
                    <a:pt x="167813" y="133351"/>
                    <a:pt x="169070" y="132028"/>
                  </a:cubicBezTo>
                  <a:cubicBezTo>
                    <a:pt x="169070" y="132028"/>
                    <a:pt x="169070" y="132028"/>
                    <a:pt x="172840" y="125413"/>
                  </a:cubicBezTo>
                  <a:cubicBezTo>
                    <a:pt x="172840" y="125413"/>
                    <a:pt x="172840" y="125413"/>
                    <a:pt x="172840" y="133351"/>
                  </a:cubicBezTo>
                  <a:cubicBezTo>
                    <a:pt x="172840" y="133351"/>
                    <a:pt x="172840" y="133351"/>
                    <a:pt x="174097" y="133351"/>
                  </a:cubicBezTo>
                  <a:cubicBezTo>
                    <a:pt x="174097" y="133351"/>
                    <a:pt x="174097" y="133351"/>
                    <a:pt x="177867" y="125413"/>
                  </a:cubicBezTo>
                  <a:cubicBezTo>
                    <a:pt x="177867" y="125413"/>
                    <a:pt x="177867" y="125413"/>
                    <a:pt x="177867" y="135997"/>
                  </a:cubicBezTo>
                  <a:cubicBezTo>
                    <a:pt x="181637" y="138643"/>
                    <a:pt x="184151" y="143934"/>
                    <a:pt x="184151" y="149226"/>
                  </a:cubicBezTo>
                  <a:cubicBezTo>
                    <a:pt x="184151" y="158487"/>
                    <a:pt x="177867" y="165101"/>
                    <a:pt x="169070" y="165101"/>
                  </a:cubicBezTo>
                  <a:cubicBezTo>
                    <a:pt x="160272" y="165101"/>
                    <a:pt x="153988" y="158487"/>
                    <a:pt x="153988" y="149226"/>
                  </a:cubicBezTo>
                  <a:cubicBezTo>
                    <a:pt x="153988" y="142611"/>
                    <a:pt x="156502" y="137320"/>
                    <a:pt x="161529" y="134674"/>
                  </a:cubicBezTo>
                  <a:close/>
                  <a:moveTo>
                    <a:pt x="27738" y="52388"/>
                  </a:moveTo>
                  <a:cubicBezTo>
                    <a:pt x="27738" y="52388"/>
                    <a:pt x="27738" y="52388"/>
                    <a:pt x="93780" y="52388"/>
                  </a:cubicBezTo>
                  <a:cubicBezTo>
                    <a:pt x="109631" y="52388"/>
                    <a:pt x="120197" y="65548"/>
                    <a:pt x="121518" y="81341"/>
                  </a:cubicBezTo>
                  <a:cubicBezTo>
                    <a:pt x="121518" y="81341"/>
                    <a:pt x="128123" y="127404"/>
                    <a:pt x="130764" y="145829"/>
                  </a:cubicBezTo>
                  <a:cubicBezTo>
                    <a:pt x="134727" y="151093"/>
                    <a:pt x="146614" y="172150"/>
                    <a:pt x="146614" y="172150"/>
                  </a:cubicBezTo>
                  <a:cubicBezTo>
                    <a:pt x="146614" y="172150"/>
                    <a:pt x="147935" y="173466"/>
                    <a:pt x="147935" y="173466"/>
                  </a:cubicBezTo>
                  <a:cubicBezTo>
                    <a:pt x="147935" y="173466"/>
                    <a:pt x="147935" y="173466"/>
                    <a:pt x="188882" y="173466"/>
                  </a:cubicBezTo>
                  <a:cubicBezTo>
                    <a:pt x="190203" y="173466"/>
                    <a:pt x="191524" y="172150"/>
                    <a:pt x="192844" y="170834"/>
                  </a:cubicBezTo>
                  <a:cubicBezTo>
                    <a:pt x="192844" y="170834"/>
                    <a:pt x="192844" y="170834"/>
                    <a:pt x="207374" y="144513"/>
                  </a:cubicBezTo>
                  <a:cubicBezTo>
                    <a:pt x="208695" y="127404"/>
                    <a:pt x="216620" y="81341"/>
                    <a:pt x="216620" y="81341"/>
                  </a:cubicBezTo>
                  <a:cubicBezTo>
                    <a:pt x="217941" y="64232"/>
                    <a:pt x="228507" y="52388"/>
                    <a:pt x="244358" y="52388"/>
                  </a:cubicBezTo>
                  <a:cubicBezTo>
                    <a:pt x="244358" y="52388"/>
                    <a:pt x="244358" y="52388"/>
                    <a:pt x="310400" y="52388"/>
                  </a:cubicBezTo>
                  <a:cubicBezTo>
                    <a:pt x="326250" y="52388"/>
                    <a:pt x="338138" y="65548"/>
                    <a:pt x="338138" y="81341"/>
                  </a:cubicBezTo>
                  <a:cubicBezTo>
                    <a:pt x="338138" y="82657"/>
                    <a:pt x="338138" y="161621"/>
                    <a:pt x="338138" y="162937"/>
                  </a:cubicBezTo>
                  <a:cubicBezTo>
                    <a:pt x="338138" y="168202"/>
                    <a:pt x="332855" y="173466"/>
                    <a:pt x="326250" y="173466"/>
                  </a:cubicBezTo>
                  <a:cubicBezTo>
                    <a:pt x="319646" y="173466"/>
                    <a:pt x="314363" y="168202"/>
                    <a:pt x="314363" y="162937"/>
                  </a:cubicBezTo>
                  <a:cubicBezTo>
                    <a:pt x="314363" y="162937"/>
                    <a:pt x="314363" y="90554"/>
                    <a:pt x="314363" y="90554"/>
                  </a:cubicBezTo>
                  <a:cubicBezTo>
                    <a:pt x="314363" y="90554"/>
                    <a:pt x="314363" y="89237"/>
                    <a:pt x="313042" y="89237"/>
                  </a:cubicBezTo>
                  <a:cubicBezTo>
                    <a:pt x="313042" y="89237"/>
                    <a:pt x="313042" y="89237"/>
                    <a:pt x="310400" y="89237"/>
                  </a:cubicBezTo>
                  <a:cubicBezTo>
                    <a:pt x="310400" y="89237"/>
                    <a:pt x="310400" y="90554"/>
                    <a:pt x="310400" y="90554"/>
                  </a:cubicBezTo>
                  <a:cubicBezTo>
                    <a:pt x="310400" y="90554"/>
                    <a:pt x="310400" y="90554"/>
                    <a:pt x="310400" y="290595"/>
                  </a:cubicBezTo>
                  <a:cubicBezTo>
                    <a:pt x="310400" y="299808"/>
                    <a:pt x="302475" y="306388"/>
                    <a:pt x="294550" y="306388"/>
                  </a:cubicBezTo>
                  <a:cubicBezTo>
                    <a:pt x="286625" y="306388"/>
                    <a:pt x="280021" y="299808"/>
                    <a:pt x="280021" y="290595"/>
                  </a:cubicBezTo>
                  <a:cubicBezTo>
                    <a:pt x="280021" y="290595"/>
                    <a:pt x="280021" y="290595"/>
                    <a:pt x="280021" y="173466"/>
                  </a:cubicBezTo>
                  <a:cubicBezTo>
                    <a:pt x="280021" y="172150"/>
                    <a:pt x="278700" y="172150"/>
                    <a:pt x="278700" y="172150"/>
                  </a:cubicBezTo>
                  <a:cubicBezTo>
                    <a:pt x="278700" y="172150"/>
                    <a:pt x="278700" y="172150"/>
                    <a:pt x="276058" y="172150"/>
                  </a:cubicBezTo>
                  <a:cubicBezTo>
                    <a:pt x="274737" y="172150"/>
                    <a:pt x="274737" y="172150"/>
                    <a:pt x="274737" y="173466"/>
                  </a:cubicBezTo>
                  <a:cubicBezTo>
                    <a:pt x="274737" y="173466"/>
                    <a:pt x="274737" y="173466"/>
                    <a:pt x="274737" y="290595"/>
                  </a:cubicBezTo>
                  <a:cubicBezTo>
                    <a:pt x="274737" y="299808"/>
                    <a:pt x="268133" y="306388"/>
                    <a:pt x="258887" y="306388"/>
                  </a:cubicBezTo>
                  <a:cubicBezTo>
                    <a:pt x="250962" y="306388"/>
                    <a:pt x="244358" y="299808"/>
                    <a:pt x="244358" y="290595"/>
                  </a:cubicBezTo>
                  <a:cubicBezTo>
                    <a:pt x="244358" y="290595"/>
                    <a:pt x="244358" y="290595"/>
                    <a:pt x="244358" y="90554"/>
                  </a:cubicBezTo>
                  <a:cubicBezTo>
                    <a:pt x="244358" y="90554"/>
                    <a:pt x="244358" y="89237"/>
                    <a:pt x="243037" y="89237"/>
                  </a:cubicBezTo>
                  <a:cubicBezTo>
                    <a:pt x="243037" y="89237"/>
                    <a:pt x="243037" y="89237"/>
                    <a:pt x="240395" y="89237"/>
                  </a:cubicBezTo>
                  <a:cubicBezTo>
                    <a:pt x="240395" y="89237"/>
                    <a:pt x="239074" y="90554"/>
                    <a:pt x="239074" y="90554"/>
                  </a:cubicBezTo>
                  <a:cubicBezTo>
                    <a:pt x="239074" y="90554"/>
                    <a:pt x="239074" y="90554"/>
                    <a:pt x="229828" y="151093"/>
                  </a:cubicBezTo>
                  <a:cubicBezTo>
                    <a:pt x="229828" y="152409"/>
                    <a:pt x="229828" y="152409"/>
                    <a:pt x="228507" y="152409"/>
                  </a:cubicBezTo>
                  <a:cubicBezTo>
                    <a:pt x="228507" y="153725"/>
                    <a:pt x="228507" y="155041"/>
                    <a:pt x="228507" y="155041"/>
                  </a:cubicBezTo>
                  <a:cubicBezTo>
                    <a:pt x="227187" y="155041"/>
                    <a:pt x="227187" y="157673"/>
                    <a:pt x="225866" y="158989"/>
                  </a:cubicBezTo>
                  <a:cubicBezTo>
                    <a:pt x="219261" y="170834"/>
                    <a:pt x="200769" y="203735"/>
                    <a:pt x="200769" y="203735"/>
                  </a:cubicBezTo>
                  <a:cubicBezTo>
                    <a:pt x="200769" y="203735"/>
                    <a:pt x="200769" y="205051"/>
                    <a:pt x="200769" y="205051"/>
                  </a:cubicBezTo>
                  <a:cubicBezTo>
                    <a:pt x="200769" y="205051"/>
                    <a:pt x="200769" y="291912"/>
                    <a:pt x="200769" y="293228"/>
                  </a:cubicBezTo>
                  <a:cubicBezTo>
                    <a:pt x="199449" y="299808"/>
                    <a:pt x="192844" y="306388"/>
                    <a:pt x="186240" y="306388"/>
                  </a:cubicBezTo>
                  <a:cubicBezTo>
                    <a:pt x="178315" y="306388"/>
                    <a:pt x="171711" y="299808"/>
                    <a:pt x="171711" y="291912"/>
                  </a:cubicBezTo>
                  <a:cubicBezTo>
                    <a:pt x="171711" y="291912"/>
                    <a:pt x="171711" y="291912"/>
                    <a:pt x="171711" y="255062"/>
                  </a:cubicBezTo>
                  <a:cubicBezTo>
                    <a:pt x="171711" y="255062"/>
                    <a:pt x="171711" y="253746"/>
                    <a:pt x="170390" y="253746"/>
                  </a:cubicBezTo>
                  <a:cubicBezTo>
                    <a:pt x="170390" y="253746"/>
                    <a:pt x="170390" y="253746"/>
                    <a:pt x="169069" y="253746"/>
                  </a:cubicBezTo>
                  <a:cubicBezTo>
                    <a:pt x="167748" y="253746"/>
                    <a:pt x="167748" y="255062"/>
                    <a:pt x="167748" y="255062"/>
                  </a:cubicBezTo>
                  <a:cubicBezTo>
                    <a:pt x="167748" y="255062"/>
                    <a:pt x="167748" y="255062"/>
                    <a:pt x="167748" y="291912"/>
                  </a:cubicBezTo>
                  <a:cubicBezTo>
                    <a:pt x="167748" y="299808"/>
                    <a:pt x="159823" y="306388"/>
                    <a:pt x="151898" y="306388"/>
                  </a:cubicBezTo>
                  <a:cubicBezTo>
                    <a:pt x="143973" y="306388"/>
                    <a:pt x="137369" y="299808"/>
                    <a:pt x="137369" y="291912"/>
                  </a:cubicBezTo>
                  <a:cubicBezTo>
                    <a:pt x="137369" y="291912"/>
                    <a:pt x="137369" y="291912"/>
                    <a:pt x="137369" y="203735"/>
                  </a:cubicBezTo>
                  <a:cubicBezTo>
                    <a:pt x="137369" y="203735"/>
                    <a:pt x="137369" y="202419"/>
                    <a:pt x="137369" y="202419"/>
                  </a:cubicBezTo>
                  <a:cubicBezTo>
                    <a:pt x="137369" y="202419"/>
                    <a:pt x="137369" y="202419"/>
                    <a:pt x="110951" y="156357"/>
                  </a:cubicBezTo>
                  <a:cubicBezTo>
                    <a:pt x="109631" y="155041"/>
                    <a:pt x="109631" y="155041"/>
                    <a:pt x="109631" y="153725"/>
                  </a:cubicBezTo>
                  <a:cubicBezTo>
                    <a:pt x="109631" y="152409"/>
                    <a:pt x="108310" y="151093"/>
                    <a:pt x="108310" y="151093"/>
                  </a:cubicBezTo>
                  <a:cubicBezTo>
                    <a:pt x="106989" y="141880"/>
                    <a:pt x="99064" y="90554"/>
                    <a:pt x="99064" y="90554"/>
                  </a:cubicBezTo>
                  <a:cubicBezTo>
                    <a:pt x="99064" y="90554"/>
                    <a:pt x="97743" y="89237"/>
                    <a:pt x="97743" y="89237"/>
                  </a:cubicBezTo>
                  <a:cubicBezTo>
                    <a:pt x="97743" y="89237"/>
                    <a:pt x="97743" y="89237"/>
                    <a:pt x="95101" y="89237"/>
                  </a:cubicBezTo>
                  <a:cubicBezTo>
                    <a:pt x="93780" y="89237"/>
                    <a:pt x="93780" y="90554"/>
                    <a:pt x="93780" y="90554"/>
                  </a:cubicBezTo>
                  <a:cubicBezTo>
                    <a:pt x="93780" y="90554"/>
                    <a:pt x="93780" y="90554"/>
                    <a:pt x="93780" y="290595"/>
                  </a:cubicBezTo>
                  <a:cubicBezTo>
                    <a:pt x="93780" y="299808"/>
                    <a:pt x="87176" y="306388"/>
                    <a:pt x="79251" y="306388"/>
                  </a:cubicBezTo>
                  <a:cubicBezTo>
                    <a:pt x="70005" y="306388"/>
                    <a:pt x="63401" y="299808"/>
                    <a:pt x="63401" y="290595"/>
                  </a:cubicBezTo>
                  <a:cubicBezTo>
                    <a:pt x="63401" y="290595"/>
                    <a:pt x="63401" y="290595"/>
                    <a:pt x="63401" y="173466"/>
                  </a:cubicBezTo>
                  <a:cubicBezTo>
                    <a:pt x="63401" y="172150"/>
                    <a:pt x="63401" y="172150"/>
                    <a:pt x="62080" y="172150"/>
                  </a:cubicBezTo>
                  <a:cubicBezTo>
                    <a:pt x="62080" y="172150"/>
                    <a:pt x="62080" y="172150"/>
                    <a:pt x="59438" y="172150"/>
                  </a:cubicBezTo>
                  <a:cubicBezTo>
                    <a:pt x="59438" y="172150"/>
                    <a:pt x="58117" y="172150"/>
                    <a:pt x="58117" y="173466"/>
                  </a:cubicBezTo>
                  <a:cubicBezTo>
                    <a:pt x="58117" y="173466"/>
                    <a:pt x="58117" y="173466"/>
                    <a:pt x="58117" y="290595"/>
                  </a:cubicBezTo>
                  <a:cubicBezTo>
                    <a:pt x="58117" y="299808"/>
                    <a:pt x="51513" y="306388"/>
                    <a:pt x="43588" y="306388"/>
                  </a:cubicBezTo>
                  <a:cubicBezTo>
                    <a:pt x="35663" y="306388"/>
                    <a:pt x="27738" y="299808"/>
                    <a:pt x="27738" y="290595"/>
                  </a:cubicBezTo>
                  <a:cubicBezTo>
                    <a:pt x="27738" y="290595"/>
                    <a:pt x="27738" y="290595"/>
                    <a:pt x="27738" y="90554"/>
                  </a:cubicBezTo>
                  <a:cubicBezTo>
                    <a:pt x="27738" y="90554"/>
                    <a:pt x="27738" y="89237"/>
                    <a:pt x="27738" y="89237"/>
                  </a:cubicBezTo>
                  <a:cubicBezTo>
                    <a:pt x="27738" y="89237"/>
                    <a:pt x="27738" y="89237"/>
                    <a:pt x="25096" y="89237"/>
                  </a:cubicBezTo>
                  <a:cubicBezTo>
                    <a:pt x="23775" y="89237"/>
                    <a:pt x="23775" y="90554"/>
                    <a:pt x="23775" y="90554"/>
                  </a:cubicBezTo>
                  <a:cubicBezTo>
                    <a:pt x="23775" y="90554"/>
                    <a:pt x="23775" y="162937"/>
                    <a:pt x="23775" y="162937"/>
                  </a:cubicBezTo>
                  <a:cubicBezTo>
                    <a:pt x="23775" y="168202"/>
                    <a:pt x="18492" y="173466"/>
                    <a:pt x="11888" y="173466"/>
                  </a:cubicBezTo>
                  <a:cubicBezTo>
                    <a:pt x="5283" y="173466"/>
                    <a:pt x="0" y="168202"/>
                    <a:pt x="0" y="162937"/>
                  </a:cubicBezTo>
                  <a:cubicBezTo>
                    <a:pt x="0" y="162937"/>
                    <a:pt x="0" y="162937"/>
                    <a:pt x="0" y="81341"/>
                  </a:cubicBezTo>
                  <a:cubicBezTo>
                    <a:pt x="0" y="65548"/>
                    <a:pt x="11888" y="52388"/>
                    <a:pt x="27738" y="52388"/>
                  </a:cubicBezTo>
                  <a:close/>
                  <a:moveTo>
                    <a:pt x="276225" y="0"/>
                  </a:moveTo>
                  <a:cubicBezTo>
                    <a:pt x="288500" y="0"/>
                    <a:pt x="298450" y="9950"/>
                    <a:pt x="298450" y="22225"/>
                  </a:cubicBezTo>
                  <a:cubicBezTo>
                    <a:pt x="298450" y="34500"/>
                    <a:pt x="288500" y="44450"/>
                    <a:pt x="276225" y="44450"/>
                  </a:cubicBezTo>
                  <a:cubicBezTo>
                    <a:pt x="263950" y="44450"/>
                    <a:pt x="254000" y="34500"/>
                    <a:pt x="254000" y="22225"/>
                  </a:cubicBezTo>
                  <a:cubicBezTo>
                    <a:pt x="254000" y="9950"/>
                    <a:pt x="263950" y="0"/>
                    <a:pt x="276225" y="0"/>
                  </a:cubicBezTo>
                  <a:close/>
                  <a:moveTo>
                    <a:pt x="61119" y="0"/>
                  </a:moveTo>
                  <a:cubicBezTo>
                    <a:pt x="73832" y="0"/>
                    <a:pt x="84138" y="9950"/>
                    <a:pt x="84138" y="22225"/>
                  </a:cubicBezTo>
                  <a:cubicBezTo>
                    <a:pt x="84138" y="34500"/>
                    <a:pt x="73832" y="44450"/>
                    <a:pt x="61119" y="44450"/>
                  </a:cubicBezTo>
                  <a:cubicBezTo>
                    <a:pt x="48406" y="44450"/>
                    <a:pt x="38100" y="34500"/>
                    <a:pt x="38100" y="22225"/>
                  </a:cubicBezTo>
                  <a:cubicBezTo>
                    <a:pt x="38100" y="9950"/>
                    <a:pt x="48406" y="0"/>
                    <a:pt x="611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FDA89112-943A-4258-9E9E-7C69314B15C8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730781" y="1491920"/>
            <a:ext cx="4177087" cy="2107404"/>
            <a:chOff x="730781" y="1491920"/>
            <a:chExt cx="4177087" cy="2107404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77BFF02-D2D5-40D7-9E79-4AE9482E98D7}"/>
                </a:ext>
              </a:extLst>
            </p:cNvPr>
            <p:cNvSpPr/>
            <p:nvPr/>
          </p:nvSpPr>
          <p:spPr>
            <a:xfrm>
              <a:off x="755057" y="3168437"/>
              <a:ext cx="4152811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100" dirty="0"/>
                <a:t>1.</a:t>
              </a:r>
              <a:r>
                <a:rPr lang="zh-CN" altLang="en-US" sz="1100" dirty="0"/>
                <a:t>选中</a:t>
              </a:r>
              <a:r>
                <a:rPr lang="en-US" altLang="zh-CN" sz="1100" dirty="0"/>
                <a:t>PPT</a:t>
              </a:r>
              <a:r>
                <a:rPr lang="zh-CN" altLang="en-US" sz="1100" dirty="0"/>
                <a:t>页面中图示里的图标（可按住</a:t>
              </a:r>
              <a:r>
                <a:rPr lang="en-US" altLang="zh-CN" sz="1100" dirty="0"/>
                <a:t>shift</a:t>
              </a:r>
              <a:r>
                <a:rPr lang="zh-CN" altLang="en-US" sz="1100" dirty="0"/>
                <a:t>键多选）；</a:t>
              </a:r>
            </a:p>
            <a:p>
              <a:r>
                <a:rPr lang="en-US" altLang="zh-CN" sz="1100" dirty="0"/>
                <a:t>2.</a:t>
              </a:r>
              <a:r>
                <a:rPr lang="zh-CN" altLang="en-US" sz="1100" dirty="0"/>
                <a:t>在</a:t>
              </a:r>
              <a:r>
                <a:rPr lang="en-US" altLang="zh-CN" sz="1100" dirty="0"/>
                <a:t>office</a:t>
              </a:r>
              <a:r>
                <a:rPr lang="zh-CN" altLang="en-US" sz="1100" dirty="0"/>
                <a:t>菜单面板打开“图标库”，单击左键即可进行替换操作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71BDB5D-B725-4563-A3BB-E50352CD6A41}"/>
                </a:ext>
              </a:extLst>
            </p:cNvPr>
            <p:cNvSpPr/>
            <p:nvPr/>
          </p:nvSpPr>
          <p:spPr>
            <a:xfrm>
              <a:off x="755057" y="2751377"/>
              <a:ext cx="415281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b="1" dirty="0"/>
                <a:t>在形状中填充图片</a:t>
              </a:r>
            </a:p>
          </p:txBody>
        </p:sp>
        <p:sp>
          <p:nvSpPr>
            <p:cNvPr id="8" name="文本框 366">
              <a:extLst>
                <a:ext uri="{FF2B5EF4-FFF2-40B4-BE49-F238E27FC236}">
                  <a16:creationId xmlns:a16="http://schemas.microsoft.com/office/drawing/2014/main" id="{F84FAEDE-AC30-4C5B-A4B8-5739F4A5F56E}"/>
                </a:ext>
              </a:extLst>
            </p:cNvPr>
            <p:cNvSpPr txBox="1"/>
            <p:nvPr/>
          </p:nvSpPr>
          <p:spPr>
            <a:xfrm>
              <a:off x="730781" y="1491920"/>
              <a:ext cx="4065425" cy="107721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3200" dirty="0">
                  <a:solidFill>
                    <a:schemeClr val="tx1">
                      <a:lumMod val="60000"/>
                      <a:lumOff val="40000"/>
                    </a:schemeClr>
                  </a:solidFill>
                </a:rPr>
                <a:t>这是一个章节页面</a:t>
              </a:r>
            </a:p>
            <a:p>
              <a:r>
                <a:rPr lang="zh-CN" altLang="en-US" sz="3200" b="1" dirty="0"/>
                <a:t>在此添加需要的文字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005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千图PPT彼岸天：ID 8661124库_组合 1">
            <a:extLst>
              <a:ext uri="{FF2B5EF4-FFF2-40B4-BE49-F238E27FC236}">
                <a16:creationId xmlns:a16="http://schemas.microsoft.com/office/drawing/2014/main" id="{14BB624C-ED24-497B-8FCA-0DE0CD8D67CA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-738907" y="1281021"/>
            <a:ext cx="11793212" cy="1118439"/>
            <a:chOff x="-738907" y="1281021"/>
            <a:chExt cx="11793212" cy="1118439"/>
          </a:xfrm>
        </p:grpSpPr>
        <p:sp>
          <p:nvSpPr>
            <p:cNvPr id="4" name="箭头: 五边形 3">
              <a:extLst>
                <a:ext uri="{FF2B5EF4-FFF2-40B4-BE49-F238E27FC236}">
                  <a16:creationId xmlns:a16="http://schemas.microsoft.com/office/drawing/2014/main" id="{7695AF11-2A8A-4CC6-9B44-22E32B3900C0}"/>
                </a:ext>
              </a:extLst>
            </p:cNvPr>
            <p:cNvSpPr/>
            <p:nvPr/>
          </p:nvSpPr>
          <p:spPr>
            <a:xfrm>
              <a:off x="-738907" y="1281021"/>
              <a:ext cx="8514248" cy="1118439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  <a:effectLst>
              <a:outerShdw dist="190500" algn="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9B01985A-CD81-4C83-973C-F673DE6E9858}"/>
                </a:ext>
              </a:extLst>
            </p:cNvPr>
            <p:cNvSpPr/>
            <p:nvPr/>
          </p:nvSpPr>
          <p:spPr>
            <a:xfrm>
              <a:off x="378908" y="1631575"/>
              <a:ext cx="388130" cy="3881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6873"/>
                  </a:moveTo>
                  <a:lnTo>
                    <a:pt x="20618" y="6873"/>
                  </a:lnTo>
                  <a:lnTo>
                    <a:pt x="20618" y="7855"/>
                  </a:lnTo>
                  <a:lnTo>
                    <a:pt x="982" y="7855"/>
                  </a:lnTo>
                  <a:cubicBezTo>
                    <a:pt x="982" y="7855"/>
                    <a:pt x="982" y="6873"/>
                    <a:pt x="982" y="6873"/>
                  </a:cubicBezTo>
                  <a:close/>
                  <a:moveTo>
                    <a:pt x="16691" y="8836"/>
                  </a:moveTo>
                  <a:lnTo>
                    <a:pt x="18655" y="8836"/>
                  </a:lnTo>
                  <a:lnTo>
                    <a:pt x="18655" y="17673"/>
                  </a:lnTo>
                  <a:lnTo>
                    <a:pt x="16691" y="17673"/>
                  </a:lnTo>
                  <a:cubicBezTo>
                    <a:pt x="16691" y="17673"/>
                    <a:pt x="16691" y="8836"/>
                    <a:pt x="16691" y="8836"/>
                  </a:cubicBezTo>
                  <a:close/>
                  <a:moveTo>
                    <a:pt x="13745" y="8836"/>
                  </a:moveTo>
                  <a:lnTo>
                    <a:pt x="15709" y="8836"/>
                  </a:lnTo>
                  <a:lnTo>
                    <a:pt x="15709" y="17673"/>
                  </a:lnTo>
                  <a:lnTo>
                    <a:pt x="13745" y="17673"/>
                  </a:lnTo>
                  <a:cubicBezTo>
                    <a:pt x="13745" y="17673"/>
                    <a:pt x="13745" y="8836"/>
                    <a:pt x="13745" y="8836"/>
                  </a:cubicBezTo>
                  <a:close/>
                  <a:moveTo>
                    <a:pt x="8836" y="8836"/>
                  </a:moveTo>
                  <a:lnTo>
                    <a:pt x="12764" y="8836"/>
                  </a:lnTo>
                  <a:lnTo>
                    <a:pt x="12764" y="17673"/>
                  </a:lnTo>
                  <a:lnTo>
                    <a:pt x="8836" y="17673"/>
                  </a:lnTo>
                  <a:cubicBezTo>
                    <a:pt x="8836" y="17673"/>
                    <a:pt x="8836" y="8836"/>
                    <a:pt x="8836" y="8836"/>
                  </a:cubicBezTo>
                  <a:close/>
                  <a:moveTo>
                    <a:pt x="5891" y="8836"/>
                  </a:moveTo>
                  <a:lnTo>
                    <a:pt x="7855" y="8836"/>
                  </a:lnTo>
                  <a:lnTo>
                    <a:pt x="7855" y="17673"/>
                  </a:lnTo>
                  <a:lnTo>
                    <a:pt x="5891" y="17673"/>
                  </a:lnTo>
                  <a:cubicBezTo>
                    <a:pt x="5891" y="17673"/>
                    <a:pt x="5891" y="8836"/>
                    <a:pt x="5891" y="8836"/>
                  </a:cubicBezTo>
                  <a:close/>
                  <a:moveTo>
                    <a:pt x="2945" y="8836"/>
                  </a:moveTo>
                  <a:lnTo>
                    <a:pt x="4909" y="8836"/>
                  </a:lnTo>
                  <a:lnTo>
                    <a:pt x="4909" y="17673"/>
                  </a:lnTo>
                  <a:lnTo>
                    <a:pt x="2945" y="17673"/>
                  </a:lnTo>
                  <a:cubicBezTo>
                    <a:pt x="2945" y="17673"/>
                    <a:pt x="2945" y="8836"/>
                    <a:pt x="2945" y="8836"/>
                  </a:cubicBezTo>
                  <a:close/>
                  <a:moveTo>
                    <a:pt x="19773" y="18655"/>
                  </a:moveTo>
                  <a:lnTo>
                    <a:pt x="20428" y="20618"/>
                  </a:lnTo>
                  <a:lnTo>
                    <a:pt x="1172" y="20618"/>
                  </a:lnTo>
                  <a:lnTo>
                    <a:pt x="1827" y="18655"/>
                  </a:lnTo>
                  <a:cubicBezTo>
                    <a:pt x="1827" y="18655"/>
                    <a:pt x="19773" y="18655"/>
                    <a:pt x="19773" y="18655"/>
                  </a:cubicBezTo>
                  <a:close/>
                  <a:moveTo>
                    <a:pt x="10800" y="1056"/>
                  </a:moveTo>
                  <a:lnTo>
                    <a:pt x="19261" y="5891"/>
                  </a:lnTo>
                  <a:lnTo>
                    <a:pt x="2339" y="5891"/>
                  </a:lnTo>
                  <a:cubicBezTo>
                    <a:pt x="2339" y="5891"/>
                    <a:pt x="10800" y="1056"/>
                    <a:pt x="10800" y="1056"/>
                  </a:cubicBezTo>
                  <a:close/>
                  <a:moveTo>
                    <a:pt x="21109" y="8836"/>
                  </a:moveTo>
                  <a:cubicBezTo>
                    <a:pt x="21380" y="8836"/>
                    <a:pt x="21600" y="8617"/>
                    <a:pt x="21600" y="8345"/>
                  </a:cubicBezTo>
                  <a:lnTo>
                    <a:pt x="21600" y="6382"/>
                  </a:lnTo>
                  <a:cubicBezTo>
                    <a:pt x="21600" y="6200"/>
                    <a:pt x="21496" y="6047"/>
                    <a:pt x="21349" y="5963"/>
                  </a:cubicBezTo>
                  <a:lnTo>
                    <a:pt x="21353" y="5956"/>
                  </a:lnTo>
                  <a:lnTo>
                    <a:pt x="11044" y="65"/>
                  </a:lnTo>
                  <a:lnTo>
                    <a:pt x="11040" y="72"/>
                  </a:lnTo>
                  <a:cubicBezTo>
                    <a:pt x="10968" y="30"/>
                    <a:pt x="10889" y="0"/>
                    <a:pt x="10800" y="0"/>
                  </a:cubicBezTo>
                  <a:cubicBezTo>
                    <a:pt x="10711" y="0"/>
                    <a:pt x="10632" y="30"/>
                    <a:pt x="10560" y="72"/>
                  </a:cubicBezTo>
                  <a:lnTo>
                    <a:pt x="10556" y="65"/>
                  </a:lnTo>
                  <a:lnTo>
                    <a:pt x="247" y="5956"/>
                  </a:lnTo>
                  <a:lnTo>
                    <a:pt x="251" y="5963"/>
                  </a:lnTo>
                  <a:cubicBezTo>
                    <a:pt x="104" y="6047"/>
                    <a:pt x="0" y="6200"/>
                    <a:pt x="0" y="6382"/>
                  </a:cubicBezTo>
                  <a:lnTo>
                    <a:pt x="0" y="8345"/>
                  </a:lnTo>
                  <a:cubicBezTo>
                    <a:pt x="0" y="8617"/>
                    <a:pt x="220" y="8836"/>
                    <a:pt x="491" y="8836"/>
                  </a:cubicBezTo>
                  <a:lnTo>
                    <a:pt x="1964" y="8836"/>
                  </a:lnTo>
                  <a:lnTo>
                    <a:pt x="1964" y="17673"/>
                  </a:lnTo>
                  <a:lnTo>
                    <a:pt x="1473" y="17673"/>
                  </a:lnTo>
                  <a:cubicBezTo>
                    <a:pt x="1256" y="17673"/>
                    <a:pt x="1078" y="17816"/>
                    <a:pt x="1013" y="18010"/>
                  </a:cubicBezTo>
                  <a:lnTo>
                    <a:pt x="1007" y="18009"/>
                  </a:lnTo>
                  <a:lnTo>
                    <a:pt x="25" y="20954"/>
                  </a:lnTo>
                  <a:lnTo>
                    <a:pt x="31" y="20955"/>
                  </a:lnTo>
                  <a:cubicBezTo>
                    <a:pt x="14" y="21005"/>
                    <a:pt x="0" y="21055"/>
                    <a:pt x="0" y="21109"/>
                  </a:cubicBezTo>
                  <a:cubicBezTo>
                    <a:pt x="0" y="21381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1055"/>
                    <a:pt x="21586" y="21005"/>
                    <a:pt x="21569" y="20955"/>
                  </a:cubicBezTo>
                  <a:lnTo>
                    <a:pt x="21575" y="20954"/>
                  </a:lnTo>
                  <a:lnTo>
                    <a:pt x="20593" y="18009"/>
                  </a:lnTo>
                  <a:lnTo>
                    <a:pt x="20587" y="18010"/>
                  </a:lnTo>
                  <a:cubicBezTo>
                    <a:pt x="20522" y="17816"/>
                    <a:pt x="20344" y="17673"/>
                    <a:pt x="20127" y="17673"/>
                  </a:cubicBezTo>
                  <a:lnTo>
                    <a:pt x="19636" y="17673"/>
                  </a:lnTo>
                  <a:lnTo>
                    <a:pt x="19636" y="8836"/>
                  </a:lnTo>
                  <a:cubicBezTo>
                    <a:pt x="19636" y="8836"/>
                    <a:pt x="21109" y="8836"/>
                    <a:pt x="21109" y="8836"/>
                  </a:cubicBezTo>
                  <a:close/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文本框 36">
              <a:extLst>
                <a:ext uri="{FF2B5EF4-FFF2-40B4-BE49-F238E27FC236}">
                  <a16:creationId xmlns:a16="http://schemas.microsoft.com/office/drawing/2014/main" id="{C21F1ADE-42AB-4EA8-AA46-66C54C848CBD}"/>
                </a:ext>
              </a:extLst>
            </p:cNvPr>
            <p:cNvSpPr txBox="1"/>
            <p:nvPr/>
          </p:nvSpPr>
          <p:spPr>
            <a:xfrm>
              <a:off x="1214427" y="1650585"/>
              <a:ext cx="2220560" cy="369332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8" name="文本框 37">
              <a:extLst>
                <a:ext uri="{FF2B5EF4-FFF2-40B4-BE49-F238E27FC236}">
                  <a16:creationId xmlns:a16="http://schemas.microsoft.com/office/drawing/2014/main" id="{D5D633B7-7EBF-4855-BEA8-61EEDE47D42B}"/>
                </a:ext>
              </a:extLst>
            </p:cNvPr>
            <p:cNvSpPr txBox="1"/>
            <p:nvPr/>
          </p:nvSpPr>
          <p:spPr>
            <a:xfrm>
              <a:off x="8147581" y="1572818"/>
              <a:ext cx="2906724" cy="609398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请替换文字内容复制你的内容到此</a:t>
              </a:r>
              <a:br>
                <a:rPr lang="zh-CN" altLang="en-US" sz="1400" dirty="0"/>
              </a:br>
              <a:r>
                <a:rPr lang="zh-CN" altLang="en-US" sz="1400" dirty="0"/>
                <a:t>千图网</a:t>
              </a:r>
              <a:r>
                <a:rPr lang="en-US" altLang="zh-CN" sz="1400" dirty="0"/>
                <a:t>58PIC.COM</a:t>
              </a:r>
              <a:endParaRPr lang="zh-CN" altLang="en-US" sz="1400" dirty="0"/>
            </a:p>
          </p:txBody>
        </p:sp>
      </p:grpSp>
      <p:grpSp>
        <p:nvGrpSpPr>
          <p:cNvPr id="38" name="千图PPT彼岸天：ID 8661124库_组合 37">
            <a:extLst>
              <a:ext uri="{FF2B5EF4-FFF2-40B4-BE49-F238E27FC236}">
                <a16:creationId xmlns:a16="http://schemas.microsoft.com/office/drawing/2014/main" id="{5942C1E6-DC07-4701-B9F9-C57FA6115C6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-738907" y="2446482"/>
            <a:ext cx="10420517" cy="1118439"/>
            <a:chOff x="-738907" y="2446482"/>
            <a:chExt cx="10420517" cy="1118439"/>
          </a:xfrm>
        </p:grpSpPr>
        <p:sp>
          <p:nvSpPr>
            <p:cNvPr id="5" name="箭头: 五边形 4">
              <a:extLst>
                <a:ext uri="{FF2B5EF4-FFF2-40B4-BE49-F238E27FC236}">
                  <a16:creationId xmlns:a16="http://schemas.microsoft.com/office/drawing/2014/main" id="{178850D4-1149-4D46-B8E6-6FBC80D5B359}"/>
                </a:ext>
              </a:extLst>
            </p:cNvPr>
            <p:cNvSpPr/>
            <p:nvPr/>
          </p:nvSpPr>
          <p:spPr>
            <a:xfrm>
              <a:off x="-738907" y="2446482"/>
              <a:ext cx="6851702" cy="1118439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  <a:effectLst>
              <a:outerShdw dist="190500" algn="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4CD2079-4A76-40DD-84C2-729E69007EB0}"/>
                </a:ext>
              </a:extLst>
            </p:cNvPr>
            <p:cNvSpPr/>
            <p:nvPr/>
          </p:nvSpPr>
          <p:spPr>
            <a:xfrm>
              <a:off x="378907" y="2793908"/>
              <a:ext cx="388130" cy="3792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19" extrusionOk="0">
                  <a:moveTo>
                    <a:pt x="7530" y="4197"/>
                  </a:moveTo>
                  <a:lnTo>
                    <a:pt x="6680" y="3701"/>
                  </a:lnTo>
                  <a:lnTo>
                    <a:pt x="6189" y="4560"/>
                  </a:lnTo>
                  <a:lnTo>
                    <a:pt x="7040" y="5056"/>
                  </a:lnTo>
                  <a:cubicBezTo>
                    <a:pt x="7040" y="5056"/>
                    <a:pt x="7530" y="4197"/>
                    <a:pt x="7530" y="4197"/>
                  </a:cubicBezTo>
                  <a:close/>
                  <a:moveTo>
                    <a:pt x="8512" y="2479"/>
                  </a:moveTo>
                  <a:lnTo>
                    <a:pt x="7662" y="1984"/>
                  </a:lnTo>
                  <a:lnTo>
                    <a:pt x="7171" y="2843"/>
                  </a:lnTo>
                  <a:lnTo>
                    <a:pt x="8021" y="3339"/>
                  </a:lnTo>
                  <a:cubicBezTo>
                    <a:pt x="8021" y="3339"/>
                    <a:pt x="8512" y="2479"/>
                    <a:pt x="8512" y="2479"/>
                  </a:cubicBezTo>
                  <a:close/>
                  <a:moveTo>
                    <a:pt x="20618" y="8428"/>
                  </a:moveTo>
                  <a:lnTo>
                    <a:pt x="982" y="8428"/>
                  </a:lnTo>
                  <a:lnTo>
                    <a:pt x="982" y="6445"/>
                  </a:lnTo>
                  <a:lnTo>
                    <a:pt x="20618" y="6445"/>
                  </a:lnTo>
                  <a:cubicBezTo>
                    <a:pt x="20618" y="6445"/>
                    <a:pt x="20618" y="8428"/>
                    <a:pt x="20618" y="8428"/>
                  </a:cubicBezTo>
                  <a:close/>
                  <a:moveTo>
                    <a:pt x="18655" y="20327"/>
                  </a:moveTo>
                  <a:lnTo>
                    <a:pt x="2945" y="20327"/>
                  </a:lnTo>
                  <a:lnTo>
                    <a:pt x="2945" y="9420"/>
                  </a:lnTo>
                  <a:lnTo>
                    <a:pt x="18655" y="9420"/>
                  </a:lnTo>
                  <a:cubicBezTo>
                    <a:pt x="18655" y="9420"/>
                    <a:pt x="18655" y="20327"/>
                    <a:pt x="18655" y="20327"/>
                  </a:cubicBezTo>
                  <a:close/>
                  <a:moveTo>
                    <a:pt x="6811" y="1488"/>
                  </a:moveTo>
                  <a:cubicBezTo>
                    <a:pt x="7083" y="1014"/>
                    <a:pt x="7683" y="851"/>
                    <a:pt x="8153" y="1125"/>
                  </a:cubicBezTo>
                  <a:lnTo>
                    <a:pt x="9854" y="2117"/>
                  </a:lnTo>
                  <a:lnTo>
                    <a:pt x="7946" y="5454"/>
                  </a:lnTo>
                  <a:lnTo>
                    <a:pt x="5759" y="5454"/>
                  </a:lnTo>
                  <a:lnTo>
                    <a:pt x="5698" y="5419"/>
                  </a:lnTo>
                  <a:lnTo>
                    <a:pt x="5678" y="5454"/>
                  </a:lnTo>
                  <a:lnTo>
                    <a:pt x="4545" y="5454"/>
                  </a:lnTo>
                  <a:cubicBezTo>
                    <a:pt x="4545" y="5454"/>
                    <a:pt x="6811" y="1488"/>
                    <a:pt x="6811" y="1488"/>
                  </a:cubicBezTo>
                  <a:close/>
                  <a:moveTo>
                    <a:pt x="15577" y="5454"/>
                  </a:moveTo>
                  <a:lnTo>
                    <a:pt x="9079" y="5454"/>
                  </a:lnTo>
                  <a:lnTo>
                    <a:pt x="10704" y="2612"/>
                  </a:lnTo>
                  <a:cubicBezTo>
                    <a:pt x="10704" y="2612"/>
                    <a:pt x="15577" y="5454"/>
                    <a:pt x="15577" y="5454"/>
                  </a:cubicBezTo>
                  <a:close/>
                  <a:moveTo>
                    <a:pt x="15930" y="2759"/>
                  </a:moveTo>
                  <a:cubicBezTo>
                    <a:pt x="16454" y="2617"/>
                    <a:pt x="16991" y="2931"/>
                    <a:pt x="17132" y="3460"/>
                  </a:cubicBezTo>
                  <a:lnTo>
                    <a:pt x="17661" y="5454"/>
                  </a:lnTo>
                  <a:lnTo>
                    <a:pt x="17540" y="5454"/>
                  </a:lnTo>
                  <a:lnTo>
                    <a:pt x="16279" y="4718"/>
                  </a:lnTo>
                  <a:lnTo>
                    <a:pt x="16438" y="4674"/>
                  </a:lnTo>
                  <a:lnTo>
                    <a:pt x="16184" y="3716"/>
                  </a:lnTo>
                  <a:lnTo>
                    <a:pt x="15236" y="3973"/>
                  </a:lnTo>
                  <a:lnTo>
                    <a:pt x="15279" y="4135"/>
                  </a:lnTo>
                  <a:lnTo>
                    <a:pt x="14076" y="3434"/>
                  </a:lnTo>
                  <a:lnTo>
                    <a:pt x="14033" y="3272"/>
                  </a:lnTo>
                  <a:cubicBezTo>
                    <a:pt x="14033" y="3272"/>
                    <a:pt x="15930" y="2759"/>
                    <a:pt x="15930" y="2759"/>
                  </a:cubicBezTo>
                  <a:close/>
                  <a:moveTo>
                    <a:pt x="20618" y="5454"/>
                  </a:moveTo>
                  <a:lnTo>
                    <a:pt x="18678" y="5454"/>
                  </a:lnTo>
                  <a:lnTo>
                    <a:pt x="18081" y="3203"/>
                  </a:lnTo>
                  <a:cubicBezTo>
                    <a:pt x="17800" y="2145"/>
                    <a:pt x="16724" y="1518"/>
                    <a:pt x="15676" y="1801"/>
                  </a:cubicBezTo>
                  <a:lnTo>
                    <a:pt x="12671" y="2615"/>
                  </a:lnTo>
                  <a:lnTo>
                    <a:pt x="8644" y="266"/>
                  </a:lnTo>
                  <a:cubicBezTo>
                    <a:pt x="7704" y="-281"/>
                    <a:pt x="6504" y="44"/>
                    <a:pt x="5961" y="992"/>
                  </a:cubicBezTo>
                  <a:lnTo>
                    <a:pt x="3410" y="5454"/>
                  </a:lnTo>
                  <a:lnTo>
                    <a:pt x="982" y="5454"/>
                  </a:lnTo>
                  <a:cubicBezTo>
                    <a:pt x="440" y="5454"/>
                    <a:pt x="0" y="5898"/>
                    <a:pt x="0" y="6445"/>
                  </a:cubicBezTo>
                  <a:lnTo>
                    <a:pt x="0" y="8428"/>
                  </a:lnTo>
                  <a:cubicBezTo>
                    <a:pt x="0" y="8977"/>
                    <a:pt x="440" y="9420"/>
                    <a:pt x="982" y="9420"/>
                  </a:cubicBezTo>
                  <a:lnTo>
                    <a:pt x="1964" y="9420"/>
                  </a:lnTo>
                  <a:lnTo>
                    <a:pt x="1964" y="20327"/>
                  </a:lnTo>
                  <a:cubicBezTo>
                    <a:pt x="1964" y="20875"/>
                    <a:pt x="2403" y="21319"/>
                    <a:pt x="2945" y="21319"/>
                  </a:cubicBezTo>
                  <a:lnTo>
                    <a:pt x="18655" y="21319"/>
                  </a:lnTo>
                  <a:cubicBezTo>
                    <a:pt x="19197" y="21319"/>
                    <a:pt x="19636" y="20875"/>
                    <a:pt x="19636" y="20327"/>
                  </a:cubicBezTo>
                  <a:lnTo>
                    <a:pt x="19636" y="9420"/>
                  </a:lnTo>
                  <a:lnTo>
                    <a:pt x="20618" y="9420"/>
                  </a:lnTo>
                  <a:cubicBezTo>
                    <a:pt x="21160" y="9420"/>
                    <a:pt x="21600" y="8977"/>
                    <a:pt x="21600" y="8428"/>
                  </a:cubicBezTo>
                  <a:lnTo>
                    <a:pt x="21600" y="6445"/>
                  </a:lnTo>
                  <a:cubicBezTo>
                    <a:pt x="21600" y="5898"/>
                    <a:pt x="21160" y="5454"/>
                    <a:pt x="20618" y="5454"/>
                  </a:cubicBezTo>
                  <a:moveTo>
                    <a:pt x="7855" y="12395"/>
                  </a:moveTo>
                  <a:lnTo>
                    <a:pt x="13745" y="12395"/>
                  </a:lnTo>
                  <a:lnTo>
                    <a:pt x="13745" y="13386"/>
                  </a:lnTo>
                  <a:lnTo>
                    <a:pt x="7855" y="13386"/>
                  </a:lnTo>
                  <a:cubicBezTo>
                    <a:pt x="7855" y="13386"/>
                    <a:pt x="7855" y="12395"/>
                    <a:pt x="7855" y="12395"/>
                  </a:cubicBezTo>
                  <a:close/>
                  <a:moveTo>
                    <a:pt x="7855" y="14378"/>
                  </a:moveTo>
                  <a:lnTo>
                    <a:pt x="13745" y="14378"/>
                  </a:lnTo>
                  <a:cubicBezTo>
                    <a:pt x="14288" y="14378"/>
                    <a:pt x="14727" y="13934"/>
                    <a:pt x="14727" y="13386"/>
                  </a:cubicBezTo>
                  <a:lnTo>
                    <a:pt x="14727" y="12395"/>
                  </a:lnTo>
                  <a:cubicBezTo>
                    <a:pt x="14727" y="11847"/>
                    <a:pt x="14288" y="11403"/>
                    <a:pt x="13745" y="11403"/>
                  </a:cubicBezTo>
                  <a:lnTo>
                    <a:pt x="7855" y="11403"/>
                  </a:lnTo>
                  <a:cubicBezTo>
                    <a:pt x="7312" y="11403"/>
                    <a:pt x="6873" y="11847"/>
                    <a:pt x="6873" y="12395"/>
                  </a:cubicBezTo>
                  <a:lnTo>
                    <a:pt x="6873" y="13386"/>
                  </a:lnTo>
                  <a:cubicBezTo>
                    <a:pt x="6873" y="13934"/>
                    <a:pt x="7312" y="14378"/>
                    <a:pt x="7855" y="14378"/>
                  </a:cubicBezTo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文本框 40">
              <a:extLst>
                <a:ext uri="{FF2B5EF4-FFF2-40B4-BE49-F238E27FC236}">
                  <a16:creationId xmlns:a16="http://schemas.microsoft.com/office/drawing/2014/main" id="{4AA7C18E-E335-4833-9CF0-BC720DE39350}"/>
                </a:ext>
              </a:extLst>
            </p:cNvPr>
            <p:cNvSpPr txBox="1"/>
            <p:nvPr/>
          </p:nvSpPr>
          <p:spPr>
            <a:xfrm>
              <a:off x="1214427" y="2820865"/>
              <a:ext cx="2220560" cy="369332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6" name="文本框 41">
              <a:extLst>
                <a:ext uri="{FF2B5EF4-FFF2-40B4-BE49-F238E27FC236}">
                  <a16:creationId xmlns:a16="http://schemas.microsoft.com/office/drawing/2014/main" id="{60A0CF36-6F36-4128-90D1-072495905906}"/>
                </a:ext>
              </a:extLst>
            </p:cNvPr>
            <p:cNvSpPr txBox="1"/>
            <p:nvPr/>
          </p:nvSpPr>
          <p:spPr>
            <a:xfrm>
              <a:off x="6774886" y="2705424"/>
              <a:ext cx="2906724" cy="609398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请替换文字内容复制你的内容到此</a:t>
              </a:r>
              <a:br>
                <a:rPr lang="zh-CN" altLang="en-US" sz="1400" dirty="0"/>
              </a:br>
              <a:r>
                <a:rPr lang="zh-CN" altLang="en-US" sz="1400" dirty="0"/>
                <a:t>千图网</a:t>
              </a:r>
              <a:r>
                <a:rPr lang="en-US" altLang="zh-CN" sz="1400" dirty="0"/>
                <a:t>58PIC.COM</a:t>
              </a:r>
              <a:endParaRPr lang="zh-CN" altLang="en-US" sz="1400" dirty="0"/>
            </a:p>
          </p:txBody>
        </p:sp>
      </p:grpSp>
      <p:grpSp>
        <p:nvGrpSpPr>
          <p:cNvPr id="39" name="千图PPT彼岸天：ID 8661124库_组合 38">
            <a:extLst>
              <a:ext uri="{FF2B5EF4-FFF2-40B4-BE49-F238E27FC236}">
                <a16:creationId xmlns:a16="http://schemas.microsoft.com/office/drawing/2014/main" id="{0F5DE00B-7F01-426E-B254-71F6142D83DD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-738907" y="3611942"/>
            <a:ext cx="9634245" cy="1118439"/>
            <a:chOff x="-738907" y="3611942"/>
            <a:chExt cx="9634245" cy="1118439"/>
          </a:xfrm>
        </p:grpSpPr>
        <p:sp>
          <p:nvSpPr>
            <p:cNvPr id="6" name="箭头: 五边形 5">
              <a:extLst>
                <a:ext uri="{FF2B5EF4-FFF2-40B4-BE49-F238E27FC236}">
                  <a16:creationId xmlns:a16="http://schemas.microsoft.com/office/drawing/2014/main" id="{51F685E1-1378-40CF-9625-404C95B6A9E8}"/>
                </a:ext>
              </a:extLst>
            </p:cNvPr>
            <p:cNvSpPr/>
            <p:nvPr/>
          </p:nvSpPr>
          <p:spPr>
            <a:xfrm>
              <a:off x="-738907" y="3611942"/>
              <a:ext cx="6103514" cy="1118439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  <a:effectLst>
              <a:outerShdw dist="190500" algn="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D53C816-A10A-4F74-BFA2-E1941BA4BEAC}"/>
                </a:ext>
              </a:extLst>
            </p:cNvPr>
            <p:cNvSpPr/>
            <p:nvPr/>
          </p:nvSpPr>
          <p:spPr>
            <a:xfrm>
              <a:off x="378907" y="3958458"/>
              <a:ext cx="388130" cy="3881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36" y="1964"/>
                  </a:moveTo>
                  <a:lnTo>
                    <a:pt x="10800" y="1964"/>
                  </a:lnTo>
                  <a:cubicBezTo>
                    <a:pt x="8836" y="1964"/>
                    <a:pt x="8836" y="0"/>
                    <a:pt x="6873" y="0"/>
                  </a:cubicBezTo>
                  <a:lnTo>
                    <a:pt x="1964" y="0"/>
                  </a:lnTo>
                  <a:cubicBezTo>
                    <a:pt x="879" y="0"/>
                    <a:pt x="0" y="879"/>
                    <a:pt x="0" y="1964"/>
                  </a:cubicBezTo>
                  <a:lnTo>
                    <a:pt x="0" y="15709"/>
                  </a:lnTo>
                  <a:cubicBezTo>
                    <a:pt x="0" y="16794"/>
                    <a:pt x="879" y="17673"/>
                    <a:pt x="1964" y="17673"/>
                  </a:cubicBezTo>
                  <a:lnTo>
                    <a:pt x="6599" y="17673"/>
                  </a:lnTo>
                  <a:cubicBezTo>
                    <a:pt x="6257" y="17372"/>
                    <a:pt x="5941" y="17046"/>
                    <a:pt x="5656" y="16691"/>
                  </a:cubicBezTo>
                  <a:lnTo>
                    <a:pt x="1964" y="16691"/>
                  </a:lnTo>
                  <a:cubicBezTo>
                    <a:pt x="1422" y="16691"/>
                    <a:pt x="982" y="16252"/>
                    <a:pt x="982" y="15709"/>
                  </a:cubicBezTo>
                  <a:lnTo>
                    <a:pt x="982" y="5891"/>
                  </a:lnTo>
                  <a:lnTo>
                    <a:pt x="6599" y="5891"/>
                  </a:lnTo>
                  <a:cubicBezTo>
                    <a:pt x="7023" y="5517"/>
                    <a:pt x="7484" y="5185"/>
                    <a:pt x="7982" y="4909"/>
                  </a:cubicBezTo>
                  <a:lnTo>
                    <a:pt x="982" y="4909"/>
                  </a:lnTo>
                  <a:lnTo>
                    <a:pt x="982" y="1964"/>
                  </a:lnTo>
                  <a:cubicBezTo>
                    <a:pt x="982" y="1422"/>
                    <a:pt x="1422" y="982"/>
                    <a:pt x="1964" y="982"/>
                  </a:cubicBezTo>
                  <a:lnTo>
                    <a:pt x="6873" y="982"/>
                  </a:lnTo>
                  <a:cubicBezTo>
                    <a:pt x="8345" y="982"/>
                    <a:pt x="8345" y="2946"/>
                    <a:pt x="10800" y="2946"/>
                  </a:cubicBezTo>
                  <a:lnTo>
                    <a:pt x="19636" y="2946"/>
                  </a:lnTo>
                  <a:cubicBezTo>
                    <a:pt x="20178" y="2946"/>
                    <a:pt x="20618" y="3385"/>
                    <a:pt x="20618" y="3927"/>
                  </a:cubicBezTo>
                  <a:lnTo>
                    <a:pt x="20618" y="4909"/>
                  </a:lnTo>
                  <a:lnTo>
                    <a:pt x="15582" y="4909"/>
                  </a:lnTo>
                  <a:cubicBezTo>
                    <a:pt x="16080" y="5185"/>
                    <a:pt x="16541" y="5517"/>
                    <a:pt x="16965" y="5891"/>
                  </a:cubicBezTo>
                  <a:lnTo>
                    <a:pt x="20618" y="5891"/>
                  </a:lnTo>
                  <a:lnTo>
                    <a:pt x="20618" y="15709"/>
                  </a:lnTo>
                  <a:cubicBezTo>
                    <a:pt x="20618" y="16252"/>
                    <a:pt x="20178" y="16691"/>
                    <a:pt x="19636" y="16691"/>
                  </a:cubicBezTo>
                  <a:lnTo>
                    <a:pt x="18766" y="16691"/>
                  </a:lnTo>
                  <a:lnTo>
                    <a:pt x="19738" y="17663"/>
                  </a:lnTo>
                  <a:cubicBezTo>
                    <a:pt x="20774" y="17609"/>
                    <a:pt x="21600" y="16759"/>
                    <a:pt x="21600" y="15709"/>
                  </a:cubicBezTo>
                  <a:lnTo>
                    <a:pt x="21600" y="3927"/>
                  </a:lnTo>
                  <a:cubicBezTo>
                    <a:pt x="21600" y="2843"/>
                    <a:pt x="20721" y="1964"/>
                    <a:pt x="19636" y="1964"/>
                  </a:cubicBezTo>
                  <a:moveTo>
                    <a:pt x="11782" y="17673"/>
                  </a:moveTo>
                  <a:cubicBezTo>
                    <a:pt x="8529" y="17673"/>
                    <a:pt x="5891" y="15036"/>
                    <a:pt x="5891" y="11782"/>
                  </a:cubicBezTo>
                  <a:cubicBezTo>
                    <a:pt x="5891" y="8529"/>
                    <a:pt x="8529" y="5891"/>
                    <a:pt x="11782" y="5891"/>
                  </a:cubicBezTo>
                  <a:cubicBezTo>
                    <a:pt x="15035" y="5891"/>
                    <a:pt x="17673" y="8529"/>
                    <a:pt x="17673" y="11782"/>
                  </a:cubicBezTo>
                  <a:cubicBezTo>
                    <a:pt x="17673" y="15036"/>
                    <a:pt x="15035" y="17673"/>
                    <a:pt x="11782" y="17673"/>
                  </a:cubicBezTo>
                  <a:moveTo>
                    <a:pt x="16972" y="16278"/>
                  </a:moveTo>
                  <a:cubicBezTo>
                    <a:pt x="18018" y="15072"/>
                    <a:pt x="18655" y="13503"/>
                    <a:pt x="18655" y="11782"/>
                  </a:cubicBezTo>
                  <a:cubicBezTo>
                    <a:pt x="18655" y="7987"/>
                    <a:pt x="15578" y="4910"/>
                    <a:pt x="11782" y="4910"/>
                  </a:cubicBezTo>
                  <a:cubicBezTo>
                    <a:pt x="7986" y="4910"/>
                    <a:pt x="4909" y="7987"/>
                    <a:pt x="4909" y="11782"/>
                  </a:cubicBezTo>
                  <a:cubicBezTo>
                    <a:pt x="4909" y="15578"/>
                    <a:pt x="7986" y="18655"/>
                    <a:pt x="11782" y="18655"/>
                  </a:cubicBezTo>
                  <a:cubicBezTo>
                    <a:pt x="13503" y="18655"/>
                    <a:pt x="15072" y="18017"/>
                    <a:pt x="16278" y="16972"/>
                  </a:cubicBezTo>
                  <a:lnTo>
                    <a:pt x="16972" y="17666"/>
                  </a:lnTo>
                  <a:cubicBezTo>
                    <a:pt x="16969" y="17668"/>
                    <a:pt x="16967" y="17671"/>
                    <a:pt x="16965" y="17673"/>
                  </a:cubicBezTo>
                  <a:lnTo>
                    <a:pt x="16979" y="17673"/>
                  </a:lnTo>
                  <a:lnTo>
                    <a:pt x="20762" y="21457"/>
                  </a:lnTo>
                  <a:cubicBezTo>
                    <a:pt x="20851" y="21546"/>
                    <a:pt x="20974" y="21600"/>
                    <a:pt x="21109" y="21600"/>
                  </a:cubicBez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0974"/>
                    <a:pt x="21545" y="20851"/>
                    <a:pt x="21456" y="20762"/>
                  </a:cubicBezTo>
                  <a:cubicBezTo>
                    <a:pt x="21456" y="20762"/>
                    <a:pt x="16972" y="16278"/>
                    <a:pt x="16972" y="16278"/>
                  </a:cubicBezTo>
                  <a:close/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文本框 43">
              <a:extLst>
                <a:ext uri="{FF2B5EF4-FFF2-40B4-BE49-F238E27FC236}">
                  <a16:creationId xmlns:a16="http://schemas.microsoft.com/office/drawing/2014/main" id="{F6309AD7-AC04-46F4-AC87-0F4E8C5E4099}"/>
                </a:ext>
              </a:extLst>
            </p:cNvPr>
            <p:cNvSpPr txBox="1"/>
            <p:nvPr/>
          </p:nvSpPr>
          <p:spPr>
            <a:xfrm>
              <a:off x="1214427" y="3979298"/>
              <a:ext cx="2220560" cy="369332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4" name="文本框 44">
              <a:extLst>
                <a:ext uri="{FF2B5EF4-FFF2-40B4-BE49-F238E27FC236}">
                  <a16:creationId xmlns:a16="http://schemas.microsoft.com/office/drawing/2014/main" id="{6E67E059-0B05-4081-A1E9-D9995ED0C14E}"/>
                </a:ext>
              </a:extLst>
            </p:cNvPr>
            <p:cNvSpPr txBox="1"/>
            <p:nvPr/>
          </p:nvSpPr>
          <p:spPr>
            <a:xfrm>
              <a:off x="5988614" y="3863307"/>
              <a:ext cx="2906724" cy="609398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请替换文字内容复制你的内容到此</a:t>
              </a:r>
              <a:br>
                <a:rPr lang="zh-CN" altLang="en-US" sz="1400" dirty="0"/>
              </a:br>
              <a:r>
                <a:rPr lang="zh-CN" altLang="en-US" sz="1400" dirty="0"/>
                <a:t>千图网</a:t>
              </a:r>
              <a:r>
                <a:rPr lang="en-US" altLang="zh-CN" sz="1400" dirty="0"/>
                <a:t>58PIC.COM</a:t>
              </a:r>
              <a:endParaRPr lang="zh-CN" altLang="en-US" sz="1400" dirty="0"/>
            </a:p>
          </p:txBody>
        </p:sp>
      </p:grpSp>
      <p:grpSp>
        <p:nvGrpSpPr>
          <p:cNvPr id="40" name="千图PPT彼岸天：ID 8661124库_组合 39">
            <a:extLst>
              <a:ext uri="{FF2B5EF4-FFF2-40B4-BE49-F238E27FC236}">
                <a16:creationId xmlns:a16="http://schemas.microsoft.com/office/drawing/2014/main" id="{A16A202B-4A6C-4AE8-A6CA-9526F658AF83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-738907" y="4777405"/>
            <a:ext cx="11118177" cy="1672671"/>
            <a:chOff x="-738907" y="4777405"/>
            <a:chExt cx="11118177" cy="1672671"/>
          </a:xfrm>
        </p:grpSpPr>
        <p:sp>
          <p:nvSpPr>
            <p:cNvPr id="7" name="箭头: 五边形 6">
              <a:extLst>
                <a:ext uri="{FF2B5EF4-FFF2-40B4-BE49-F238E27FC236}">
                  <a16:creationId xmlns:a16="http://schemas.microsoft.com/office/drawing/2014/main" id="{E9FD49B9-B844-4ABA-8EA0-6DD968677A7E}"/>
                </a:ext>
              </a:extLst>
            </p:cNvPr>
            <p:cNvSpPr/>
            <p:nvPr/>
          </p:nvSpPr>
          <p:spPr>
            <a:xfrm>
              <a:off x="-738907" y="4777405"/>
              <a:ext cx="7657785" cy="1118439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  <a:effectLst>
              <a:outerShdw dist="190500" algn="l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文本框 11">
              <a:extLst>
                <a:ext uri="{FF2B5EF4-FFF2-40B4-BE49-F238E27FC236}">
                  <a16:creationId xmlns:a16="http://schemas.microsoft.com/office/drawing/2014/main" id="{06F300C1-AABE-4C54-A3C0-743C36C6982F}"/>
                </a:ext>
              </a:extLst>
            </p:cNvPr>
            <p:cNvSpPr txBox="1"/>
            <p:nvPr/>
          </p:nvSpPr>
          <p:spPr>
            <a:xfrm>
              <a:off x="5257657" y="5014555"/>
              <a:ext cx="1373502" cy="1435521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3600" dirty="0">
                  <a:solidFill>
                    <a:schemeClr val="bg2"/>
                  </a:solidFill>
                  <a:latin typeface="Impact" panose="020B0806030902050204" pitchFamily="34" charset="0"/>
                </a:rPr>
                <a:t>90 %</a:t>
              </a: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CFB76DC0-80B2-4AA3-826E-4D69E5494623}"/>
                </a:ext>
              </a:extLst>
            </p:cNvPr>
            <p:cNvSpPr/>
            <p:nvPr/>
          </p:nvSpPr>
          <p:spPr>
            <a:xfrm>
              <a:off x="378906" y="5159202"/>
              <a:ext cx="388130" cy="317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9600"/>
                  </a:moveTo>
                  <a:lnTo>
                    <a:pt x="17673" y="9600"/>
                  </a:lnTo>
                  <a:lnTo>
                    <a:pt x="17673" y="8400"/>
                  </a:lnTo>
                  <a:cubicBezTo>
                    <a:pt x="17673" y="7738"/>
                    <a:pt x="17233" y="7200"/>
                    <a:pt x="16691" y="7200"/>
                  </a:cubicBezTo>
                  <a:lnTo>
                    <a:pt x="14727" y="7200"/>
                  </a:lnTo>
                  <a:cubicBezTo>
                    <a:pt x="14186" y="7200"/>
                    <a:pt x="13745" y="7738"/>
                    <a:pt x="13745" y="8400"/>
                  </a:cubicBezTo>
                  <a:lnTo>
                    <a:pt x="13745" y="9600"/>
                  </a:lnTo>
                  <a:lnTo>
                    <a:pt x="7855" y="9600"/>
                  </a:lnTo>
                  <a:lnTo>
                    <a:pt x="7855" y="8400"/>
                  </a:lnTo>
                  <a:cubicBezTo>
                    <a:pt x="7855" y="7738"/>
                    <a:pt x="7414" y="7200"/>
                    <a:pt x="6873" y="7200"/>
                  </a:cubicBezTo>
                  <a:lnTo>
                    <a:pt x="4909" y="7200"/>
                  </a:lnTo>
                  <a:cubicBezTo>
                    <a:pt x="4367" y="7200"/>
                    <a:pt x="3927" y="7738"/>
                    <a:pt x="3927" y="8400"/>
                  </a:cubicBezTo>
                  <a:lnTo>
                    <a:pt x="3927" y="9600"/>
                  </a:lnTo>
                  <a:lnTo>
                    <a:pt x="982" y="9600"/>
                  </a:lnTo>
                  <a:lnTo>
                    <a:pt x="982" y="3601"/>
                  </a:lnTo>
                  <a:lnTo>
                    <a:pt x="20618" y="3601"/>
                  </a:lnTo>
                  <a:cubicBezTo>
                    <a:pt x="20618" y="3601"/>
                    <a:pt x="20618" y="9600"/>
                    <a:pt x="20618" y="9600"/>
                  </a:cubicBezTo>
                  <a:close/>
                  <a:moveTo>
                    <a:pt x="14727" y="8400"/>
                  </a:moveTo>
                  <a:lnTo>
                    <a:pt x="16691" y="8400"/>
                  </a:lnTo>
                  <a:lnTo>
                    <a:pt x="16691" y="12001"/>
                  </a:lnTo>
                  <a:lnTo>
                    <a:pt x="14727" y="12001"/>
                  </a:lnTo>
                  <a:cubicBezTo>
                    <a:pt x="14727" y="12001"/>
                    <a:pt x="14727" y="8400"/>
                    <a:pt x="14727" y="8400"/>
                  </a:cubicBezTo>
                  <a:close/>
                  <a:moveTo>
                    <a:pt x="4909" y="8400"/>
                  </a:moveTo>
                  <a:lnTo>
                    <a:pt x="6873" y="8400"/>
                  </a:lnTo>
                  <a:lnTo>
                    <a:pt x="6873" y="12001"/>
                  </a:lnTo>
                  <a:lnTo>
                    <a:pt x="4909" y="12001"/>
                  </a:lnTo>
                  <a:cubicBezTo>
                    <a:pt x="4909" y="12001"/>
                    <a:pt x="4909" y="8400"/>
                    <a:pt x="4909" y="8400"/>
                  </a:cubicBezTo>
                  <a:close/>
                  <a:moveTo>
                    <a:pt x="19636" y="20400"/>
                  </a:moveTo>
                  <a:lnTo>
                    <a:pt x="1964" y="20400"/>
                  </a:lnTo>
                  <a:lnTo>
                    <a:pt x="1964" y="10800"/>
                  </a:lnTo>
                  <a:lnTo>
                    <a:pt x="3927" y="10800"/>
                  </a:lnTo>
                  <a:lnTo>
                    <a:pt x="3927" y="12001"/>
                  </a:lnTo>
                  <a:cubicBezTo>
                    <a:pt x="3927" y="12662"/>
                    <a:pt x="4367" y="13200"/>
                    <a:pt x="4909" y="13200"/>
                  </a:cubicBezTo>
                  <a:lnTo>
                    <a:pt x="6873" y="13200"/>
                  </a:lnTo>
                  <a:cubicBezTo>
                    <a:pt x="7414" y="13200"/>
                    <a:pt x="7855" y="12662"/>
                    <a:pt x="7855" y="12001"/>
                  </a:cubicBezTo>
                  <a:lnTo>
                    <a:pt x="7855" y="10800"/>
                  </a:lnTo>
                  <a:lnTo>
                    <a:pt x="13745" y="10800"/>
                  </a:lnTo>
                  <a:lnTo>
                    <a:pt x="13745" y="12001"/>
                  </a:lnTo>
                  <a:cubicBezTo>
                    <a:pt x="13745" y="12662"/>
                    <a:pt x="14186" y="13200"/>
                    <a:pt x="14727" y="13200"/>
                  </a:cubicBezTo>
                  <a:lnTo>
                    <a:pt x="16691" y="13200"/>
                  </a:lnTo>
                  <a:cubicBezTo>
                    <a:pt x="17233" y="13200"/>
                    <a:pt x="17673" y="12662"/>
                    <a:pt x="17673" y="12001"/>
                  </a:cubicBezTo>
                  <a:lnTo>
                    <a:pt x="17673" y="10800"/>
                  </a:lnTo>
                  <a:lnTo>
                    <a:pt x="19636" y="10800"/>
                  </a:lnTo>
                  <a:cubicBezTo>
                    <a:pt x="19636" y="10800"/>
                    <a:pt x="19636" y="20400"/>
                    <a:pt x="19636" y="20400"/>
                  </a:cubicBezTo>
                  <a:close/>
                  <a:moveTo>
                    <a:pt x="8836" y="1200"/>
                  </a:moveTo>
                  <a:lnTo>
                    <a:pt x="12764" y="1200"/>
                  </a:lnTo>
                  <a:cubicBezTo>
                    <a:pt x="13305" y="1200"/>
                    <a:pt x="13745" y="1738"/>
                    <a:pt x="13745" y="2400"/>
                  </a:cubicBezTo>
                  <a:lnTo>
                    <a:pt x="7855" y="2400"/>
                  </a:lnTo>
                  <a:cubicBezTo>
                    <a:pt x="7855" y="1738"/>
                    <a:pt x="8295" y="1200"/>
                    <a:pt x="8836" y="1200"/>
                  </a:cubicBezTo>
                  <a:moveTo>
                    <a:pt x="20618" y="2400"/>
                  </a:moveTo>
                  <a:lnTo>
                    <a:pt x="14727" y="2400"/>
                  </a:lnTo>
                  <a:cubicBezTo>
                    <a:pt x="14727" y="1075"/>
                    <a:pt x="13848" y="0"/>
                    <a:pt x="12764" y="0"/>
                  </a:cubicBezTo>
                  <a:lnTo>
                    <a:pt x="8836" y="0"/>
                  </a:lnTo>
                  <a:cubicBezTo>
                    <a:pt x="7752" y="0"/>
                    <a:pt x="6873" y="1075"/>
                    <a:pt x="6873" y="2400"/>
                  </a:cubicBezTo>
                  <a:lnTo>
                    <a:pt x="982" y="2400"/>
                  </a:lnTo>
                  <a:cubicBezTo>
                    <a:pt x="440" y="2400"/>
                    <a:pt x="0" y="2938"/>
                    <a:pt x="0" y="3601"/>
                  </a:cubicBezTo>
                  <a:lnTo>
                    <a:pt x="0" y="9600"/>
                  </a:lnTo>
                  <a:cubicBezTo>
                    <a:pt x="0" y="10262"/>
                    <a:pt x="440" y="10800"/>
                    <a:pt x="982" y="10800"/>
                  </a:cubicBezTo>
                  <a:lnTo>
                    <a:pt x="982" y="20400"/>
                  </a:lnTo>
                  <a:cubicBezTo>
                    <a:pt x="982" y="21062"/>
                    <a:pt x="1422" y="21600"/>
                    <a:pt x="1964" y="21600"/>
                  </a:cubicBezTo>
                  <a:lnTo>
                    <a:pt x="19636" y="21600"/>
                  </a:lnTo>
                  <a:cubicBezTo>
                    <a:pt x="20178" y="21600"/>
                    <a:pt x="20618" y="21062"/>
                    <a:pt x="20618" y="20400"/>
                  </a:cubicBezTo>
                  <a:lnTo>
                    <a:pt x="20618" y="10800"/>
                  </a:lnTo>
                  <a:cubicBezTo>
                    <a:pt x="21160" y="10800"/>
                    <a:pt x="21600" y="10262"/>
                    <a:pt x="21600" y="9600"/>
                  </a:cubicBezTo>
                  <a:lnTo>
                    <a:pt x="21600" y="3601"/>
                  </a:lnTo>
                  <a:cubicBezTo>
                    <a:pt x="21600" y="2938"/>
                    <a:pt x="21160" y="2400"/>
                    <a:pt x="20618" y="2400"/>
                  </a:cubicBezTo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文本框 46">
              <a:extLst>
                <a:ext uri="{FF2B5EF4-FFF2-40B4-BE49-F238E27FC236}">
                  <a16:creationId xmlns:a16="http://schemas.microsoft.com/office/drawing/2014/main" id="{40DF7EDC-B9E8-4373-A095-0D23E40C568D}"/>
                </a:ext>
              </a:extLst>
            </p:cNvPr>
            <p:cNvSpPr txBox="1"/>
            <p:nvPr/>
          </p:nvSpPr>
          <p:spPr>
            <a:xfrm>
              <a:off x="1214427" y="5112536"/>
              <a:ext cx="2220560" cy="369332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2" name="文本框 47">
              <a:extLst>
                <a:ext uri="{FF2B5EF4-FFF2-40B4-BE49-F238E27FC236}">
                  <a16:creationId xmlns:a16="http://schemas.microsoft.com/office/drawing/2014/main" id="{6D4C4943-FAD0-4CE4-851B-AF6211DFCFB2}"/>
                </a:ext>
              </a:extLst>
            </p:cNvPr>
            <p:cNvSpPr txBox="1"/>
            <p:nvPr/>
          </p:nvSpPr>
          <p:spPr>
            <a:xfrm>
              <a:off x="7472546" y="5036720"/>
              <a:ext cx="2906724" cy="609398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/>
                <a:t>请替换文字内容复制你的内容到此</a:t>
              </a:r>
              <a:br>
                <a:rPr lang="zh-CN" altLang="en-US" sz="1400" dirty="0"/>
              </a:br>
              <a:r>
                <a:rPr lang="zh-CN" altLang="en-US" sz="1400" dirty="0"/>
                <a:t>千图网</a:t>
              </a:r>
              <a:r>
                <a:rPr lang="en-US" altLang="zh-CN" sz="1400" dirty="0"/>
                <a:t>58PIC.COM</a:t>
              </a:r>
              <a:endParaRPr lang="zh-CN" altLang="en-US" sz="1400" dirty="0"/>
            </a:p>
          </p:txBody>
        </p:sp>
      </p:grpSp>
      <p:grpSp>
        <p:nvGrpSpPr>
          <p:cNvPr id="41" name="千图PPT彼岸天：ID 8661124库_组合 40">
            <a:extLst>
              <a:ext uri="{FF2B5EF4-FFF2-40B4-BE49-F238E27FC236}">
                <a16:creationId xmlns:a16="http://schemas.microsoft.com/office/drawing/2014/main" id="{D0FCFDEE-C824-46D1-9BCD-60C544DE6AB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-5065240" y="1028700"/>
            <a:ext cx="10538602" cy="5239957"/>
            <a:chOff x="-5065240" y="1028700"/>
            <a:chExt cx="10538602" cy="5239957"/>
          </a:xfrm>
        </p:grpSpPr>
        <p:sp>
          <p:nvSpPr>
            <p:cNvPr id="10" name="文本框 13">
              <a:extLst>
                <a:ext uri="{FF2B5EF4-FFF2-40B4-BE49-F238E27FC236}">
                  <a16:creationId xmlns:a16="http://schemas.microsoft.com/office/drawing/2014/main" id="{3311938A-2B86-4C85-96C6-EE91FAE2AABD}"/>
                </a:ext>
              </a:extLst>
            </p:cNvPr>
            <p:cNvSpPr txBox="1"/>
            <p:nvPr/>
          </p:nvSpPr>
          <p:spPr>
            <a:xfrm>
              <a:off x="4099860" y="3849092"/>
              <a:ext cx="1373502" cy="1435521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en-US" sz="3600" dirty="0">
                  <a:solidFill>
                    <a:schemeClr val="bg2"/>
                  </a:solidFill>
                  <a:latin typeface="Impact" panose="020B0806030902050204" pitchFamily="34" charset="0"/>
                </a:rPr>
                <a:t>60 %</a:t>
              </a:r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1C3A75B-6815-4487-8DD7-7D4ACEAA8BDF}"/>
                </a:ext>
              </a:extLst>
            </p:cNvPr>
            <p:cNvGrpSpPr/>
            <p:nvPr/>
          </p:nvGrpSpPr>
          <p:grpSpPr>
            <a:xfrm>
              <a:off x="-4009176" y="1028700"/>
              <a:ext cx="8051942" cy="5103205"/>
              <a:chOff x="-375492" y="1139528"/>
              <a:chExt cx="7415784" cy="4700016"/>
            </a:xfrm>
          </p:grpSpPr>
          <p:grpSp>
            <p:nvGrpSpPr>
              <p:cNvPr id="33" name="组合 32">
                <a:extLst>
                  <a:ext uri="{FF2B5EF4-FFF2-40B4-BE49-F238E27FC236}">
                    <a16:creationId xmlns:a16="http://schemas.microsoft.com/office/drawing/2014/main" id="{7C796FEA-3933-4806-B9BA-CBCD8DE7A2A9}"/>
                  </a:ext>
                </a:extLst>
              </p:cNvPr>
              <p:cNvGrpSpPr/>
              <p:nvPr/>
            </p:nvGrpSpPr>
            <p:grpSpPr>
              <a:xfrm>
                <a:off x="-375492" y="1139528"/>
                <a:ext cx="7415784" cy="4700016"/>
                <a:chOff x="-375492" y="1139528"/>
                <a:chExt cx="7415784" cy="4700016"/>
              </a:xfrm>
            </p:grpSpPr>
            <p:sp>
              <p:nvSpPr>
                <p:cNvPr id="35" name="任意多边形: 形状 34">
                  <a:extLst>
                    <a:ext uri="{FF2B5EF4-FFF2-40B4-BE49-F238E27FC236}">
                      <a16:creationId xmlns:a16="http://schemas.microsoft.com/office/drawing/2014/main" id="{A2982263-3526-40DA-A849-94FE462E58FC}"/>
                    </a:ext>
                  </a:extLst>
                </p:cNvPr>
                <p:cNvSpPr/>
                <p:nvPr/>
              </p:nvSpPr>
              <p:spPr>
                <a:xfrm>
                  <a:off x="-375492" y="1139528"/>
                  <a:ext cx="7415784" cy="4700016"/>
                </a:xfrm>
                <a:custGeom>
                  <a:avLst/>
                  <a:gdLst>
                    <a:gd name="connsiteX0" fmla="*/ 224028 w 7415784"/>
                    <a:gd name="connsiteY0" fmla="*/ 269748 h 4700016"/>
                    <a:gd name="connsiteX1" fmla="*/ 224028 w 7415784"/>
                    <a:gd name="connsiteY1" fmla="*/ 4430268 h 4700016"/>
                    <a:gd name="connsiteX2" fmla="*/ 7191756 w 7415784"/>
                    <a:gd name="connsiteY2" fmla="*/ 4430268 h 4700016"/>
                    <a:gd name="connsiteX3" fmla="*/ 7191756 w 7415784"/>
                    <a:gd name="connsiteY3" fmla="*/ 269748 h 4700016"/>
                    <a:gd name="connsiteX4" fmla="*/ 266867 w 7415784"/>
                    <a:gd name="connsiteY4" fmla="*/ 0 h 4700016"/>
                    <a:gd name="connsiteX5" fmla="*/ 7148917 w 7415784"/>
                    <a:gd name="connsiteY5" fmla="*/ 0 h 4700016"/>
                    <a:gd name="connsiteX6" fmla="*/ 7415784 w 7415784"/>
                    <a:gd name="connsiteY6" fmla="*/ 266867 h 4700016"/>
                    <a:gd name="connsiteX7" fmla="*/ 7415784 w 7415784"/>
                    <a:gd name="connsiteY7" fmla="*/ 4433149 h 4700016"/>
                    <a:gd name="connsiteX8" fmla="*/ 7148917 w 7415784"/>
                    <a:gd name="connsiteY8" fmla="*/ 4700016 h 4700016"/>
                    <a:gd name="connsiteX9" fmla="*/ 266867 w 7415784"/>
                    <a:gd name="connsiteY9" fmla="*/ 4700016 h 4700016"/>
                    <a:gd name="connsiteX10" fmla="*/ 0 w 7415784"/>
                    <a:gd name="connsiteY10" fmla="*/ 4433149 h 4700016"/>
                    <a:gd name="connsiteX11" fmla="*/ 0 w 7415784"/>
                    <a:gd name="connsiteY11" fmla="*/ 266867 h 4700016"/>
                    <a:gd name="connsiteX12" fmla="*/ 266867 w 7415784"/>
                    <a:gd name="connsiteY12" fmla="*/ 0 h 47000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7415784" h="4700016">
                      <a:moveTo>
                        <a:pt x="224028" y="269748"/>
                      </a:moveTo>
                      <a:lnTo>
                        <a:pt x="224028" y="4430268"/>
                      </a:lnTo>
                      <a:lnTo>
                        <a:pt x="7191756" y="4430268"/>
                      </a:lnTo>
                      <a:lnTo>
                        <a:pt x="7191756" y="269748"/>
                      </a:lnTo>
                      <a:close/>
                      <a:moveTo>
                        <a:pt x="266867" y="0"/>
                      </a:moveTo>
                      <a:lnTo>
                        <a:pt x="7148917" y="0"/>
                      </a:lnTo>
                      <a:cubicBezTo>
                        <a:pt x="7296304" y="0"/>
                        <a:pt x="7415784" y="119480"/>
                        <a:pt x="7415784" y="266867"/>
                      </a:cubicBezTo>
                      <a:lnTo>
                        <a:pt x="7415784" y="4433149"/>
                      </a:lnTo>
                      <a:cubicBezTo>
                        <a:pt x="7415784" y="4580536"/>
                        <a:pt x="7296304" y="4700016"/>
                        <a:pt x="7148917" y="4700016"/>
                      </a:cubicBezTo>
                      <a:lnTo>
                        <a:pt x="266867" y="4700016"/>
                      </a:lnTo>
                      <a:cubicBezTo>
                        <a:pt x="119480" y="4700016"/>
                        <a:pt x="0" y="4580536"/>
                        <a:pt x="0" y="4433149"/>
                      </a:cubicBezTo>
                      <a:lnTo>
                        <a:pt x="0" y="266867"/>
                      </a:lnTo>
                      <a:cubicBezTo>
                        <a:pt x="0" y="119480"/>
                        <a:pt x="119480" y="0"/>
                        <a:pt x="266867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  <a:lumOff val="2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6" name="任意多边形: 形状 35">
                  <a:extLst>
                    <a:ext uri="{FF2B5EF4-FFF2-40B4-BE49-F238E27FC236}">
                      <a16:creationId xmlns:a16="http://schemas.microsoft.com/office/drawing/2014/main" id="{4558E9F1-ACE3-4870-957E-1C4BF5385DFC}"/>
                    </a:ext>
                  </a:extLst>
                </p:cNvPr>
                <p:cNvSpPr/>
                <p:nvPr/>
              </p:nvSpPr>
              <p:spPr>
                <a:xfrm>
                  <a:off x="-358010" y="1160080"/>
                  <a:ext cx="7380820" cy="4658912"/>
                </a:xfrm>
                <a:custGeom>
                  <a:avLst/>
                  <a:gdLst>
                    <a:gd name="connsiteX0" fmla="*/ 252028 w 7380820"/>
                    <a:gd name="connsiteY0" fmla="*/ 295230 h 4658912"/>
                    <a:gd name="connsiteX1" fmla="*/ 252028 w 7380820"/>
                    <a:gd name="connsiteY1" fmla="*/ 4363682 h 4658912"/>
                    <a:gd name="connsiteX2" fmla="*/ 7128792 w 7380820"/>
                    <a:gd name="connsiteY2" fmla="*/ 4363682 h 4658912"/>
                    <a:gd name="connsiteX3" fmla="*/ 7128792 w 7380820"/>
                    <a:gd name="connsiteY3" fmla="*/ 295230 h 4658912"/>
                    <a:gd name="connsiteX4" fmla="*/ 264533 w 7380820"/>
                    <a:gd name="connsiteY4" fmla="*/ 0 h 4658912"/>
                    <a:gd name="connsiteX5" fmla="*/ 7116287 w 7380820"/>
                    <a:gd name="connsiteY5" fmla="*/ 0 h 4658912"/>
                    <a:gd name="connsiteX6" fmla="*/ 7380820 w 7380820"/>
                    <a:gd name="connsiteY6" fmla="*/ 264533 h 4658912"/>
                    <a:gd name="connsiteX7" fmla="*/ 7380820 w 7380820"/>
                    <a:gd name="connsiteY7" fmla="*/ 4394379 h 4658912"/>
                    <a:gd name="connsiteX8" fmla="*/ 7116287 w 7380820"/>
                    <a:gd name="connsiteY8" fmla="*/ 4658912 h 4658912"/>
                    <a:gd name="connsiteX9" fmla="*/ 264533 w 7380820"/>
                    <a:gd name="connsiteY9" fmla="*/ 4658912 h 4658912"/>
                    <a:gd name="connsiteX10" fmla="*/ 0 w 7380820"/>
                    <a:gd name="connsiteY10" fmla="*/ 4394379 h 4658912"/>
                    <a:gd name="connsiteX11" fmla="*/ 0 w 7380820"/>
                    <a:gd name="connsiteY11" fmla="*/ 264533 h 4658912"/>
                    <a:gd name="connsiteX12" fmla="*/ 264533 w 7380820"/>
                    <a:gd name="connsiteY12" fmla="*/ 0 h 4658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7380820" h="4658912">
                      <a:moveTo>
                        <a:pt x="252028" y="295230"/>
                      </a:moveTo>
                      <a:lnTo>
                        <a:pt x="252028" y="4363682"/>
                      </a:lnTo>
                      <a:lnTo>
                        <a:pt x="7128792" y="4363682"/>
                      </a:lnTo>
                      <a:lnTo>
                        <a:pt x="7128792" y="295230"/>
                      </a:lnTo>
                      <a:close/>
                      <a:moveTo>
                        <a:pt x="264533" y="0"/>
                      </a:moveTo>
                      <a:lnTo>
                        <a:pt x="7116287" y="0"/>
                      </a:lnTo>
                      <a:cubicBezTo>
                        <a:pt x="7262385" y="0"/>
                        <a:pt x="7380820" y="118435"/>
                        <a:pt x="7380820" y="264533"/>
                      </a:cubicBezTo>
                      <a:lnTo>
                        <a:pt x="7380820" y="4394379"/>
                      </a:lnTo>
                      <a:cubicBezTo>
                        <a:pt x="7380820" y="4540477"/>
                        <a:pt x="7262385" y="4658912"/>
                        <a:pt x="7116287" y="4658912"/>
                      </a:cubicBezTo>
                      <a:lnTo>
                        <a:pt x="264533" y="4658912"/>
                      </a:lnTo>
                      <a:cubicBezTo>
                        <a:pt x="118435" y="4658912"/>
                        <a:pt x="0" y="4540477"/>
                        <a:pt x="0" y="4394379"/>
                      </a:cubicBezTo>
                      <a:lnTo>
                        <a:pt x="0" y="264533"/>
                      </a:lnTo>
                      <a:cubicBezTo>
                        <a:pt x="0" y="118435"/>
                        <a:pt x="118435" y="0"/>
                        <a:pt x="264533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7" name="任意多边形: 形状 36">
                  <a:extLst>
                    <a:ext uri="{FF2B5EF4-FFF2-40B4-BE49-F238E27FC236}">
                      <a16:creationId xmlns:a16="http://schemas.microsoft.com/office/drawing/2014/main" id="{5C84613B-5E20-4B31-9CC2-1FA14583F126}"/>
                    </a:ext>
                  </a:extLst>
                </p:cNvPr>
                <p:cNvSpPr/>
                <p:nvPr/>
              </p:nvSpPr>
              <p:spPr>
                <a:xfrm>
                  <a:off x="4509682" y="1139528"/>
                  <a:ext cx="2530610" cy="4700016"/>
                </a:xfrm>
                <a:custGeom>
                  <a:avLst/>
                  <a:gdLst>
                    <a:gd name="connsiteX0" fmla="*/ 0 w 2530610"/>
                    <a:gd name="connsiteY0" fmla="*/ 0 h 4700016"/>
                    <a:gd name="connsiteX1" fmla="*/ 2263743 w 2530610"/>
                    <a:gd name="connsiteY1" fmla="*/ 0 h 4700016"/>
                    <a:gd name="connsiteX2" fmla="*/ 2530610 w 2530610"/>
                    <a:gd name="connsiteY2" fmla="*/ 266867 h 4700016"/>
                    <a:gd name="connsiteX3" fmla="*/ 2530610 w 2530610"/>
                    <a:gd name="connsiteY3" fmla="*/ 4433149 h 4700016"/>
                    <a:gd name="connsiteX4" fmla="*/ 2263743 w 2530610"/>
                    <a:gd name="connsiteY4" fmla="*/ 4700016 h 4700016"/>
                    <a:gd name="connsiteX5" fmla="*/ 1961175 w 2530610"/>
                    <a:gd name="connsiteY5" fmla="*/ 4700016 h 47000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30610" h="4700016">
                      <a:moveTo>
                        <a:pt x="0" y="0"/>
                      </a:moveTo>
                      <a:lnTo>
                        <a:pt x="2263743" y="0"/>
                      </a:lnTo>
                      <a:cubicBezTo>
                        <a:pt x="2411130" y="0"/>
                        <a:pt x="2530610" y="119480"/>
                        <a:pt x="2530610" y="266867"/>
                      </a:cubicBezTo>
                      <a:lnTo>
                        <a:pt x="2530610" y="4433149"/>
                      </a:lnTo>
                      <a:cubicBezTo>
                        <a:pt x="2530610" y="4580536"/>
                        <a:pt x="2411130" y="4700016"/>
                        <a:pt x="2263743" y="4700016"/>
                      </a:cubicBezTo>
                      <a:lnTo>
                        <a:pt x="1961175" y="4700016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FFFFFF">
                        <a:alpha val="30000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C684896B-68B9-456F-B97F-19B0D8781D21}"/>
                  </a:ext>
                </a:extLst>
              </p:cNvPr>
              <p:cNvSpPr/>
              <p:nvPr/>
            </p:nvSpPr>
            <p:spPr>
              <a:xfrm>
                <a:off x="3260392" y="1241052"/>
                <a:ext cx="144016" cy="144016"/>
              </a:xfrm>
              <a:prstGeom prst="ellipse">
                <a:avLst/>
              </a:prstGeom>
              <a:gradFill flip="none" rotWithShape="1">
                <a:gsLst>
                  <a:gs pos="17000">
                    <a:schemeClr val="tx1"/>
                  </a:gs>
                  <a:gs pos="34000">
                    <a:srgbClr val="000000">
                      <a:lumMod val="84000"/>
                      <a:lumOff val="16000"/>
                    </a:srgbClr>
                  </a:gs>
                  <a:gs pos="100000">
                    <a:schemeClr val="bg1">
                      <a:lumMod val="50000"/>
                      <a:lumOff val="5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511DC97D-3656-4BDB-90CA-A5593018A315}"/>
                </a:ext>
              </a:extLst>
            </p:cNvPr>
            <p:cNvGrpSpPr/>
            <p:nvPr/>
          </p:nvGrpSpPr>
          <p:grpSpPr>
            <a:xfrm>
              <a:off x="-5065240" y="6065046"/>
              <a:ext cx="10164070" cy="203611"/>
              <a:chOff x="-1348120" y="5777968"/>
              <a:chExt cx="9361040" cy="187524"/>
            </a:xfrm>
          </p:grpSpPr>
          <p:sp>
            <p:nvSpPr>
              <p:cNvPr id="31" name="梯形 30">
                <a:extLst>
                  <a:ext uri="{FF2B5EF4-FFF2-40B4-BE49-F238E27FC236}">
                    <a16:creationId xmlns:a16="http://schemas.microsoft.com/office/drawing/2014/main" id="{6FB99BBB-593D-4FC0-B909-EB6BAED8FE03}"/>
                  </a:ext>
                </a:extLst>
              </p:cNvPr>
              <p:cNvSpPr/>
              <p:nvPr/>
            </p:nvSpPr>
            <p:spPr>
              <a:xfrm flipV="1">
                <a:off x="-1348120" y="5928916"/>
                <a:ext cx="9361040" cy="36576"/>
              </a:xfrm>
              <a:prstGeom prst="trapezoid">
                <a:avLst>
                  <a:gd name="adj" fmla="val 814192"/>
                </a:avLst>
              </a:prstGeom>
              <a:solidFill>
                <a:srgbClr val="80808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B756D1D8-B683-44C0-A58C-22870092D467}"/>
                  </a:ext>
                </a:extLst>
              </p:cNvPr>
              <p:cNvSpPr/>
              <p:nvPr/>
            </p:nvSpPr>
            <p:spPr>
              <a:xfrm>
                <a:off x="-1348120" y="5777968"/>
                <a:ext cx="9361040" cy="151090"/>
              </a:xfrm>
              <a:prstGeom prst="rect">
                <a:avLst/>
              </a:prstGeom>
              <a:solidFill>
                <a:srgbClr val="DDDDDD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8" name="千图PPT彼岸天：ID 8661124库_文本框 9">
            <a:extLst>
              <a:ext uri="{FF2B5EF4-FFF2-40B4-BE49-F238E27FC236}">
                <a16:creationId xmlns:a16="http://schemas.microsoft.com/office/drawing/2014/main" id="{2E02839F-3392-42A2-8572-CC701E83340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099044" y="1522209"/>
            <a:ext cx="1373502" cy="1435521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en-US" sz="3600">
                <a:solidFill>
                  <a:schemeClr val="bg2"/>
                </a:solidFill>
                <a:latin typeface="Impact" panose="020B0806030902050204" pitchFamily="34" charset="0"/>
              </a:rPr>
              <a:t>98 %</a:t>
            </a:r>
            <a:endParaRPr lang="en-US" sz="3600" dirty="0">
              <a:solidFill>
                <a:schemeClr val="bg2"/>
              </a:solidFill>
              <a:latin typeface="Impact" panose="020B0806030902050204" pitchFamily="34" charset="0"/>
            </a:endParaRPr>
          </a:p>
        </p:txBody>
      </p:sp>
      <p:sp>
        <p:nvSpPr>
          <p:cNvPr id="11" name="千图PPT彼岸天：ID 8661124库_文本框 15">
            <a:extLst>
              <a:ext uri="{FF2B5EF4-FFF2-40B4-BE49-F238E27FC236}">
                <a16:creationId xmlns:a16="http://schemas.microsoft.com/office/drawing/2014/main" id="{86D654B0-5F7E-4ED6-8C99-08FB5C313A19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4541361" y="2680134"/>
            <a:ext cx="1365592" cy="1435521"/>
          </a:xfrm>
          <a:prstGeom prst="rect">
            <a:avLst/>
          </a:prstGeom>
          <a:noFill/>
        </p:spPr>
        <p:txBody>
          <a:bodyPr wrap="none">
            <a:normAutofit/>
          </a:bodyPr>
          <a:lstStyle/>
          <a:p>
            <a:r>
              <a:rPr lang="en-US" sz="3600">
                <a:solidFill>
                  <a:schemeClr val="bg2"/>
                </a:solidFill>
                <a:latin typeface="Impact" panose="020B0806030902050204" pitchFamily="34" charset="0"/>
              </a:rPr>
              <a:t>85 %</a:t>
            </a:r>
            <a:endParaRPr lang="en-US" sz="3600" dirty="0">
              <a:solidFill>
                <a:schemeClr val="bg2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048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3">
            <a:extLst>
              <a:ext uri="{FF2B5EF4-FFF2-40B4-BE49-F238E27FC236}">
                <a16:creationId xmlns:a16="http://schemas.microsoft.com/office/drawing/2014/main" id="{397BFF75-B64C-4D03-9F65-7576F60E229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985065" y="1469467"/>
            <a:ext cx="3862167" cy="2249800"/>
            <a:chOff x="998244" y="1469467"/>
            <a:chExt cx="3220470" cy="1875997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D3D25601-B393-4F93-B1EA-855AB2169EA4}"/>
                </a:ext>
              </a:extLst>
            </p:cNvPr>
            <p:cNvGrpSpPr/>
            <p:nvPr/>
          </p:nvGrpSpPr>
          <p:grpSpPr>
            <a:xfrm>
              <a:off x="998244" y="1469467"/>
              <a:ext cx="3220470" cy="1875997"/>
              <a:chOff x="3287072" y="1345115"/>
              <a:chExt cx="2531662" cy="1474751"/>
            </a:xfrm>
          </p:grpSpPr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38A7D8E9-4D5F-4144-AC46-9EE74A80A429}"/>
                  </a:ext>
                </a:extLst>
              </p:cNvPr>
              <p:cNvSpPr/>
              <p:nvPr/>
            </p:nvSpPr>
            <p:spPr>
              <a:xfrm>
                <a:off x="3287072" y="1413122"/>
                <a:ext cx="2531662" cy="1406744"/>
              </a:xfrm>
              <a:prstGeom prst="rect">
                <a:avLst/>
              </a:prstGeom>
              <a:noFill/>
              <a:ln w="6350" cmpd="sng"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FCE0019A-4D8E-4A8A-8E90-9FE26FBAF25A}"/>
                  </a:ext>
                </a:extLst>
              </p:cNvPr>
              <p:cNvSpPr/>
              <p:nvPr/>
            </p:nvSpPr>
            <p:spPr>
              <a:xfrm>
                <a:off x="3355880" y="1345115"/>
                <a:ext cx="600362" cy="69823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b">
                <a:normAutofit/>
              </a:bodyPr>
              <a:lstStyle/>
              <a:p>
                <a:pPr algn="ctr"/>
                <a:r>
                  <a:rPr lang="en-US" sz="2500"/>
                  <a:t>01</a:t>
                </a:r>
              </a:p>
            </p:txBody>
          </p:sp>
        </p:grp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94E4BC85-34B4-4D78-8846-694EEEA71A8A}"/>
                </a:ext>
              </a:extLst>
            </p:cNvPr>
            <p:cNvGrpSpPr/>
            <p:nvPr/>
          </p:nvGrpSpPr>
          <p:grpSpPr>
            <a:xfrm>
              <a:off x="1937009" y="1774951"/>
              <a:ext cx="2214775" cy="1164253"/>
              <a:chOff x="1937009" y="2084727"/>
              <a:chExt cx="2214775" cy="1164253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4D220C86-1F75-4CDF-884E-91AA853F09AD}"/>
                  </a:ext>
                </a:extLst>
              </p:cNvPr>
              <p:cNvSpPr/>
              <p:nvPr/>
            </p:nvSpPr>
            <p:spPr>
              <a:xfrm>
                <a:off x="1937009" y="2084727"/>
                <a:ext cx="2214775" cy="228149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  </a:ext>
              </a:extLst>
            </p:spPr>
            <p:txBody>
              <a:bodyPr wrap="none" lIns="0" tIns="0" rIns="0" bIns="0" anchor="t">
                <a:normAutofit/>
              </a:bodyPr>
              <a:lstStyle/>
              <a:p>
                <a:pPr marL="0" lvl="1"/>
                <a:r>
                  <a:rPr lang="zh-CN" altLang="en-US" sz="1400" b="1" dirty="0">
                    <a:solidFill>
                      <a:schemeClr val="accent1"/>
                    </a:solidFill>
                  </a:rPr>
                  <a:t>输入标题文本</a:t>
                </a: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EC3D1583-9EBD-41CD-A514-51ECD0FCE4D9}"/>
                  </a:ext>
                </a:extLst>
              </p:cNvPr>
              <p:cNvSpPr/>
              <p:nvPr/>
            </p:nvSpPr>
            <p:spPr>
              <a:xfrm>
                <a:off x="1937009" y="2312876"/>
                <a:ext cx="2214775" cy="936104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  </a:ext>
              </a:extLst>
            </p:spPr>
            <p:txBody>
              <a:bodyPr wrap="square" lIns="0" tIns="0" rIns="0" bIns="0" anchor="t">
                <a:normAutofit/>
              </a:bodyPr>
              <a:lstStyle/>
              <a:p>
                <a:pPr marL="0" lvl="1">
                  <a:lnSpc>
                    <a:spcPct val="120000"/>
                  </a:lnSpc>
                </a:pPr>
                <a:r>
                  <a:rPr lang="zh-CN" altLang="en-US" sz="1100" dirty="0"/>
                  <a:t>请替换文字内容复制你的内容到此</a:t>
                </a:r>
                <a:br>
                  <a:rPr lang="zh-CN" altLang="en-US" sz="1100" dirty="0"/>
                </a:br>
                <a:r>
                  <a:rPr lang="zh-CN" altLang="en-US" sz="1100" dirty="0"/>
                  <a:t>千图网</a:t>
                </a:r>
                <a:r>
                  <a:rPr lang="en-US" altLang="zh-CN" sz="1100" dirty="0"/>
                  <a:t>58PIC.COM</a:t>
                </a:r>
                <a:endParaRPr lang="zh-CN" altLang="en-US" sz="1100" dirty="0"/>
              </a:p>
            </p:txBody>
          </p:sp>
        </p:grpSp>
      </p:grpSp>
      <p:grpSp>
        <p:nvGrpSpPr>
          <p:cNvPr id="5" name="千图PPT彼岸天：ID 8661124库_组合 4">
            <a:extLst>
              <a:ext uri="{FF2B5EF4-FFF2-40B4-BE49-F238E27FC236}">
                <a16:creationId xmlns:a16="http://schemas.microsoft.com/office/drawing/2014/main" id="{97FA244F-196B-43A4-809C-ADCC6C3C78FC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6326738" y="1469467"/>
            <a:ext cx="3862167" cy="2249800"/>
            <a:chOff x="4479402" y="1469467"/>
            <a:chExt cx="3220470" cy="1875997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92C1C81-F02B-481D-93E3-24BAEE5967A9}"/>
                </a:ext>
              </a:extLst>
            </p:cNvPr>
            <p:cNvSpPr/>
            <p:nvPr/>
          </p:nvSpPr>
          <p:spPr>
            <a:xfrm>
              <a:off x="4479402" y="1555977"/>
              <a:ext cx="3220470" cy="1789487"/>
            </a:xfrm>
            <a:prstGeom prst="rect">
              <a:avLst/>
            </a:prstGeom>
            <a:noFill/>
            <a:ln w="6350" cmpd="sng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BA6D4F5-A0BE-4151-A26E-5FB46BB748D0}"/>
                </a:ext>
              </a:extLst>
            </p:cNvPr>
            <p:cNvSpPr/>
            <p:nvPr/>
          </p:nvSpPr>
          <p:spPr>
            <a:xfrm>
              <a:off x="4566931" y="1469467"/>
              <a:ext cx="763707" cy="88820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b">
              <a:normAutofit/>
            </a:bodyPr>
            <a:lstStyle/>
            <a:p>
              <a:pPr algn="ctr"/>
              <a:r>
                <a:rPr lang="en-US" sz="2500"/>
                <a:t>03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07950631-A9AA-4C1C-8D96-97FE74543465}"/>
                </a:ext>
              </a:extLst>
            </p:cNvPr>
            <p:cNvGrpSpPr/>
            <p:nvPr/>
          </p:nvGrpSpPr>
          <p:grpSpPr>
            <a:xfrm>
              <a:off x="5400457" y="1774951"/>
              <a:ext cx="2214775" cy="1164253"/>
              <a:chOff x="1937009" y="2084727"/>
              <a:chExt cx="2214775" cy="1164253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D8AB9941-ACCE-4212-A014-D13FBFC41BB5}"/>
                  </a:ext>
                </a:extLst>
              </p:cNvPr>
              <p:cNvSpPr/>
              <p:nvPr/>
            </p:nvSpPr>
            <p:spPr>
              <a:xfrm>
                <a:off x="1937009" y="2084727"/>
                <a:ext cx="2214775" cy="228149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  </a:ext>
              </a:extLst>
            </p:spPr>
            <p:txBody>
              <a:bodyPr wrap="none" lIns="0" tIns="0" rIns="0" bIns="0" anchor="t">
                <a:normAutofit/>
              </a:bodyPr>
              <a:lstStyle/>
              <a:p>
                <a:pPr marL="0" lvl="1"/>
                <a:r>
                  <a:rPr lang="zh-CN" altLang="en-US" sz="1400" b="1" dirty="0">
                    <a:solidFill>
                      <a:schemeClr val="accent2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23" name="矩形 22">
                <a:extLst>
                  <a:ext uri="{FF2B5EF4-FFF2-40B4-BE49-F238E27FC236}">
                    <a16:creationId xmlns:a16="http://schemas.microsoft.com/office/drawing/2014/main" id="{F961FC22-44BD-4C9C-9BF1-82C2E5C8DB9E}"/>
                  </a:ext>
                </a:extLst>
              </p:cNvPr>
              <p:cNvSpPr/>
              <p:nvPr/>
            </p:nvSpPr>
            <p:spPr>
              <a:xfrm>
                <a:off x="1937009" y="2312876"/>
                <a:ext cx="2214775" cy="936104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  </a:ext>
              </a:extLst>
            </p:spPr>
            <p:txBody>
              <a:bodyPr wrap="square" lIns="0" tIns="0" rIns="0" bIns="0" anchor="t">
                <a:normAutofit/>
              </a:bodyPr>
              <a:lstStyle/>
              <a:p>
                <a:pPr marL="0" lvl="1">
                  <a:lnSpc>
                    <a:spcPct val="120000"/>
                  </a:lnSpc>
                </a:pPr>
                <a:r>
                  <a:rPr lang="zh-CN" altLang="en-US" sz="1100" dirty="0"/>
                  <a:t>请替换文字内容复制你的内容到此</a:t>
                </a:r>
                <a:br>
                  <a:rPr lang="zh-CN" altLang="en-US" sz="1100" dirty="0"/>
                </a:br>
                <a:r>
                  <a:rPr lang="zh-CN" altLang="en-US" sz="1100" dirty="0"/>
                  <a:t>千图网</a:t>
                </a:r>
                <a:r>
                  <a:rPr lang="en-US" altLang="zh-CN" sz="1100" dirty="0"/>
                  <a:t>58PIC.COM</a:t>
                </a:r>
                <a:endParaRPr lang="zh-CN" altLang="en-US" sz="1100" dirty="0"/>
              </a:p>
            </p:txBody>
          </p:sp>
        </p:grpSp>
      </p:grpSp>
      <p:grpSp>
        <p:nvGrpSpPr>
          <p:cNvPr id="6" name="千图PPT彼岸天：ID 8661124库_组合 5">
            <a:extLst>
              <a:ext uri="{FF2B5EF4-FFF2-40B4-BE49-F238E27FC236}">
                <a16:creationId xmlns:a16="http://schemas.microsoft.com/office/drawing/2014/main" id="{AE5AD36C-ADE7-48AF-849F-1C0284AB8894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2014773" y="3843496"/>
            <a:ext cx="3862167" cy="2249800"/>
            <a:chOff x="1027952" y="3518963"/>
            <a:chExt cx="3220470" cy="1875997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C73224B-E648-4E2D-AF31-67A2EFC7E9D0}"/>
                </a:ext>
              </a:extLst>
            </p:cNvPr>
            <p:cNvSpPr/>
            <p:nvPr/>
          </p:nvSpPr>
          <p:spPr>
            <a:xfrm>
              <a:off x="1027952" y="3605473"/>
              <a:ext cx="3220470" cy="1789487"/>
            </a:xfrm>
            <a:prstGeom prst="rect">
              <a:avLst/>
            </a:prstGeom>
            <a:noFill/>
            <a:ln w="6350" cmpd="sng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8D89A28-1A5D-4F5E-BCB0-311E18D5E348}"/>
                </a:ext>
              </a:extLst>
            </p:cNvPr>
            <p:cNvSpPr/>
            <p:nvPr/>
          </p:nvSpPr>
          <p:spPr>
            <a:xfrm>
              <a:off x="1115481" y="3518963"/>
              <a:ext cx="763707" cy="88820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b">
              <a:normAutofit/>
            </a:bodyPr>
            <a:lstStyle/>
            <a:p>
              <a:pPr algn="ctr"/>
              <a:r>
                <a:rPr lang="en-US" sz="2500"/>
                <a:t>02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896501D-9573-447E-8425-F3F0921004B8}"/>
                </a:ext>
              </a:extLst>
            </p:cNvPr>
            <p:cNvGrpSpPr/>
            <p:nvPr/>
          </p:nvGrpSpPr>
          <p:grpSpPr>
            <a:xfrm>
              <a:off x="1937009" y="3905128"/>
              <a:ext cx="2214775" cy="1164253"/>
              <a:chOff x="1937009" y="2084727"/>
              <a:chExt cx="2214775" cy="1164253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DA84C069-E58A-4284-8D33-935C8E4BD8DA}"/>
                  </a:ext>
                </a:extLst>
              </p:cNvPr>
              <p:cNvSpPr/>
              <p:nvPr/>
            </p:nvSpPr>
            <p:spPr>
              <a:xfrm>
                <a:off x="1937009" y="2084727"/>
                <a:ext cx="2214775" cy="228149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  </a:ext>
              </a:extLst>
            </p:spPr>
            <p:txBody>
              <a:bodyPr wrap="none" lIns="0" tIns="0" rIns="0" bIns="0" anchor="t">
                <a:normAutofit/>
              </a:bodyPr>
              <a:lstStyle/>
              <a:p>
                <a:pPr marL="0" lvl="1"/>
                <a:r>
                  <a:rPr lang="zh-CN" altLang="en-US" sz="1400" b="1" dirty="0">
                    <a:solidFill>
                      <a:schemeClr val="accent4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3495FF5A-FAC9-463D-8D2D-C9DAA0CFDD83}"/>
                  </a:ext>
                </a:extLst>
              </p:cNvPr>
              <p:cNvSpPr/>
              <p:nvPr/>
            </p:nvSpPr>
            <p:spPr>
              <a:xfrm>
                <a:off x="1937009" y="2312876"/>
                <a:ext cx="2214775" cy="936104"/>
              </a:xfrm>
              <a:prstGeom prst="rect">
                <a:avLst/>
              </a:prstGeom>
              <a:noFill/>
              <a:ln w="254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  </a:ext>
              </a:extLst>
            </p:spPr>
            <p:txBody>
              <a:bodyPr wrap="square" lIns="0" tIns="0" rIns="0" bIns="0" anchor="t">
                <a:normAutofit/>
              </a:bodyPr>
              <a:lstStyle/>
              <a:p>
                <a:pPr marL="0" lvl="1">
                  <a:lnSpc>
                    <a:spcPct val="120000"/>
                  </a:lnSpc>
                </a:pPr>
                <a:r>
                  <a:rPr lang="zh-CN" altLang="en-US" sz="1100" dirty="0"/>
                  <a:t>请替换文字内容复制你的内容到此</a:t>
                </a:r>
                <a:br>
                  <a:rPr lang="zh-CN" altLang="en-US" sz="1100" dirty="0"/>
                </a:br>
                <a:r>
                  <a:rPr lang="zh-CN" altLang="en-US" sz="1100" dirty="0"/>
                  <a:t>千图网</a:t>
                </a:r>
                <a:r>
                  <a:rPr lang="en-US" altLang="zh-CN" sz="1100" dirty="0"/>
                  <a:t>58PIC.COM</a:t>
                </a:r>
                <a:endParaRPr lang="zh-CN" altLang="en-US" sz="1100" dirty="0"/>
              </a:p>
            </p:txBody>
          </p:sp>
        </p:grpSp>
      </p:grpSp>
      <p:grpSp>
        <p:nvGrpSpPr>
          <p:cNvPr id="7" name="千图PPT彼岸天：ID 8661124库_组合 6">
            <a:extLst>
              <a:ext uri="{FF2B5EF4-FFF2-40B4-BE49-F238E27FC236}">
                <a16:creationId xmlns:a16="http://schemas.microsoft.com/office/drawing/2014/main" id="{8164F81A-8F4F-4920-A55D-3CD342257454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344769" y="3843496"/>
            <a:ext cx="3862167" cy="2249800"/>
            <a:chOff x="4497433" y="3518963"/>
            <a:chExt cx="3220470" cy="1875997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5C206F19-8775-4381-9DD8-8819C8E54E58}"/>
                </a:ext>
              </a:extLst>
            </p:cNvPr>
            <p:cNvGrpSpPr/>
            <p:nvPr/>
          </p:nvGrpSpPr>
          <p:grpSpPr>
            <a:xfrm>
              <a:off x="4497433" y="3605473"/>
              <a:ext cx="3220470" cy="1789487"/>
              <a:chOff x="4497433" y="3605473"/>
              <a:chExt cx="3220470" cy="1789487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ED4115D5-C1B7-4A07-8670-1F200AE54768}"/>
                  </a:ext>
                </a:extLst>
              </p:cNvPr>
              <p:cNvSpPr/>
              <p:nvPr/>
            </p:nvSpPr>
            <p:spPr>
              <a:xfrm>
                <a:off x="4497433" y="3605473"/>
                <a:ext cx="3220470" cy="1789487"/>
              </a:xfrm>
              <a:prstGeom prst="rect">
                <a:avLst/>
              </a:prstGeom>
              <a:noFill/>
              <a:ln w="6350" cmpd="sng"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924E7F72-A01F-4D04-9CD3-B5A5F16E3096}"/>
                  </a:ext>
                </a:extLst>
              </p:cNvPr>
              <p:cNvGrpSpPr/>
              <p:nvPr/>
            </p:nvGrpSpPr>
            <p:grpSpPr>
              <a:xfrm>
                <a:off x="5400457" y="3905128"/>
                <a:ext cx="2214775" cy="1164253"/>
                <a:chOff x="1937009" y="2084727"/>
                <a:chExt cx="2214775" cy="1164253"/>
              </a:xfrm>
            </p:grpSpPr>
            <p:sp>
              <p:nvSpPr>
                <p:cNvPr id="12" name="矩形 11">
                  <a:extLst>
                    <a:ext uri="{FF2B5EF4-FFF2-40B4-BE49-F238E27FC236}">
                      <a16:creationId xmlns:a16="http://schemas.microsoft.com/office/drawing/2014/main" id="{6BF45D65-1544-4229-AE32-49049000FC2F}"/>
                    </a:ext>
                  </a:extLst>
                </p:cNvPr>
                <p:cNvSpPr/>
                <p:nvPr/>
              </p:nvSpPr>
              <p:spPr>
                <a:xfrm>
                  <a:off x="1937009" y="2084727"/>
                  <a:ext cx="2214775" cy="228149"/>
                </a:xfrm>
                <a:prstGeom prst="rect">
                  <a:avLst/>
                </a:prstGeom>
                <a:noFill/>
                <a:ln w="254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    </a:ext>
                </a:extLst>
              </p:spPr>
              <p:txBody>
                <a:bodyPr wrap="none" lIns="0" tIns="0" rIns="0" bIns="0" anchor="t">
                  <a:normAutofit/>
                </a:bodyPr>
                <a:lstStyle/>
                <a:p>
                  <a:pPr marL="0" lvl="1"/>
                  <a:r>
                    <a:rPr lang="zh-CN" altLang="en-US" sz="1400" b="1" dirty="0">
                      <a:solidFill>
                        <a:schemeClr val="accent5">
                          <a:lumMod val="100000"/>
                        </a:schemeClr>
                      </a:solidFill>
                    </a:rPr>
                    <a:t>输入标题文本</a:t>
                  </a:r>
                </a:p>
              </p:txBody>
            </p:sp>
            <p:sp>
              <p:nvSpPr>
                <p:cNvPr id="13" name="矩形 12">
                  <a:extLst>
                    <a:ext uri="{FF2B5EF4-FFF2-40B4-BE49-F238E27FC236}">
                      <a16:creationId xmlns:a16="http://schemas.microsoft.com/office/drawing/2014/main" id="{0444A14E-5172-4CC6-B600-E432BDAEA8A0}"/>
                    </a:ext>
                  </a:extLst>
                </p:cNvPr>
                <p:cNvSpPr/>
                <p:nvPr/>
              </p:nvSpPr>
              <p:spPr>
                <a:xfrm>
                  <a:off x="1937009" y="2312876"/>
                  <a:ext cx="2214775" cy="936104"/>
                </a:xfrm>
                <a:prstGeom prst="rect">
                  <a:avLst/>
                </a:prstGeom>
                <a:noFill/>
                <a:ln w="254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    </a:ext>
                </a:extLst>
              </p:spPr>
              <p:txBody>
                <a:bodyPr wrap="square" lIns="0" tIns="0" rIns="0" bIns="0" anchor="t">
                  <a:normAutofit/>
                </a:bodyPr>
                <a:lstStyle/>
                <a:p>
                  <a:pPr marL="0" lvl="1">
                    <a:lnSpc>
                      <a:spcPct val="120000"/>
                    </a:lnSpc>
                  </a:pPr>
                  <a:r>
                    <a:rPr lang="zh-CN" altLang="en-US" sz="1100" dirty="0"/>
                    <a:t>请替换文字内容复制你的内容到此</a:t>
                  </a:r>
                  <a:br>
                    <a:rPr lang="zh-CN" altLang="en-US" sz="1100" dirty="0"/>
                  </a:br>
                  <a:r>
                    <a:rPr lang="zh-CN" altLang="en-US" sz="1100" dirty="0"/>
                    <a:t>千图网</a:t>
                  </a:r>
                  <a:r>
                    <a:rPr lang="en-US" altLang="zh-CN" sz="1100" dirty="0"/>
                    <a:t>58PIC.COM</a:t>
                  </a:r>
                  <a:endParaRPr lang="zh-CN" altLang="en-US" sz="1100" dirty="0"/>
                </a:p>
              </p:txBody>
            </p:sp>
          </p:grpSp>
        </p:grp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A5B2CE0-E549-4E40-B93D-928B21F3DD15}"/>
                </a:ext>
              </a:extLst>
            </p:cNvPr>
            <p:cNvSpPr/>
            <p:nvPr/>
          </p:nvSpPr>
          <p:spPr>
            <a:xfrm>
              <a:off x="4584962" y="3518963"/>
              <a:ext cx="763707" cy="88820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b">
              <a:normAutofit/>
            </a:bodyPr>
            <a:lstStyle/>
            <a:p>
              <a:pPr algn="ctr"/>
              <a:r>
                <a:rPr lang="en-US" sz="2500"/>
                <a:t>04</a:t>
              </a:r>
              <a:endParaRPr lang="en-U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3811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isInverted="1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DAD37158-73A1-43B3-A77C-18B10A2CC0FD}"/>
              </a:ext>
            </a:extLst>
          </p:cNvPr>
          <p:cNvSpPr/>
          <p:nvPr/>
        </p:nvSpPr>
        <p:spPr>
          <a:xfrm>
            <a:off x="5096114" y="2084373"/>
            <a:ext cx="1732877" cy="1731291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  <a:ln w="381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88900" dist="1016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zh-CN" sz="6000" b="1" dirty="0">
                <a:solidFill>
                  <a:srgbClr val="001B4D"/>
                </a:solidFill>
              </a:rPr>
              <a:t>02</a:t>
            </a:r>
          </a:p>
        </p:txBody>
      </p:sp>
      <p:sp>
        <p:nvSpPr>
          <p:cNvPr id="3" name="文本框 13">
            <a:extLst>
              <a:ext uri="{FF2B5EF4-FFF2-40B4-BE49-F238E27FC236}">
                <a16:creationId xmlns:a16="http://schemas.microsoft.com/office/drawing/2014/main" id="{74947853-4357-4B9D-8B38-ED1403BD4A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9210" y="4164994"/>
            <a:ext cx="4483067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ABEEFE"/>
                </a:solidFill>
                <a:latin typeface="微软雅黑" pitchFamily="34" charset="-122"/>
                <a:ea typeface="微软雅黑" pitchFamily="34" charset="-122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191987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rmal&quot;,&quot;Name&quot;:&quot;正常&quot;,&quot;HeaderHeight&quot;:10.0,&quot;FooterHeight&quot;:4.0,&quot;SideMargin&quot;:3.0,&quot;TopMargin&quot;:3.0,&quot;BottomMargin&quot;:3.0,&quot;IntervalMargin&quot;:3.0}"/>
  <p:tag name="ISPRING_ULTRA_SCORM_COURSE_ID" val="675702DB-C869-4D3D-AF72-343355E5790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系统信息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演示文稿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千图网海量PPT模板www.58pic.com">
  <a:themeElements>
    <a:clrScheme name="MC-欧美风主题色">
      <a:dk1>
        <a:srgbClr val="FFFFFF"/>
      </a:dk1>
      <a:lt1>
        <a:srgbClr val="FFFFFF"/>
      </a:lt1>
      <a:dk2>
        <a:srgbClr val="FFFFFF"/>
      </a:dk2>
      <a:lt2>
        <a:srgbClr val="FFFFFF"/>
      </a:lt2>
      <a:accent1>
        <a:srgbClr val="40516D"/>
      </a:accent1>
      <a:accent2>
        <a:srgbClr val="098092"/>
      </a:accent2>
      <a:accent3>
        <a:srgbClr val="A5ACAB"/>
      </a:accent3>
      <a:accent4>
        <a:srgbClr val="40516D"/>
      </a:accent4>
      <a:accent5>
        <a:srgbClr val="098092"/>
      </a:accent5>
      <a:accent6>
        <a:srgbClr val="A5ACAB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千图.potx" id="{A94BCD76-B219-433F-BA5C-5BD7EC5950C5}" vid="{3418832C-F13D-4A66-8456-67D2A382EF1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千图</Template>
  <TotalTime>73</TotalTime>
  <Words>1683</Words>
  <Application>Microsoft Office PowerPoint</Application>
  <PresentationFormat>宽屏</PresentationFormat>
  <Paragraphs>284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Lato</vt:lpstr>
      <vt:lpstr>等线</vt:lpstr>
      <vt:lpstr>方正正大黑简体</vt:lpstr>
      <vt:lpstr>微软雅黑</vt:lpstr>
      <vt:lpstr>Arial</vt:lpstr>
      <vt:lpstr>Impact</vt:lpstr>
      <vt:lpstr>Open Sans</vt:lpstr>
      <vt:lpstr>Open Sans Light</vt:lpstr>
      <vt:lpstr>千图网海量PPT模板www.58pic.com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演示文稿6</dc:title>
  <dc:subject/>
  <dc:creator>柚子设计</dc:creator>
  <cp:keywords>MC-PPT模板</cp:keywords>
  <dc:description/>
  <cp:lastModifiedBy>MC</cp:lastModifiedBy>
  <cp:revision>10</cp:revision>
  <dcterms:created xsi:type="dcterms:W3CDTF">2017-11-04T11:25:27Z</dcterms:created>
  <dcterms:modified xsi:type="dcterms:W3CDTF">2018-01-25T13:20:42Z</dcterms:modified>
  <cp:category>模板</cp:category>
</cp:coreProperties>
</file>

<file path=docProps/thumbnail.jpeg>
</file>